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6858000" cx="12192000"/>
  <p:notesSz cx="6858000" cy="9144000"/>
  <p:embeddedFontLst>
    <p:embeddedFont>
      <p:font typeface="Muli"/>
      <p:regular r:id="rId26"/>
      <p:bold r:id="rId27"/>
      <p:italic r:id="rId28"/>
      <p:boldItalic r:id="rId29"/>
    </p:embeddedFont>
    <p:embeddedFont>
      <p:font typeface="Roboto"/>
      <p:regular r:id="rId30"/>
      <p:bold r:id="rId31"/>
      <p:italic r:id="rId32"/>
      <p:boldItalic r:id="rId33"/>
    </p:embeddedFont>
    <p:embeddedFont>
      <p:font typeface="Lato"/>
      <p:regular r:id="rId34"/>
      <p:bold r:id="rId35"/>
      <p:italic r:id="rId36"/>
      <p:boldItalic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7A5127A-08FF-44EC-B542-01F7EBFCA303}">
  <a:tblStyle styleId="{B7A5127A-08FF-44EC-B542-01F7EBFCA30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4.xml"/><Relationship Id="rId41" Type="http://schemas.openxmlformats.org/officeDocument/2006/relationships/font" Target="fonts/OpenSans-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uli-regular.fntdata"/><Relationship Id="rId25" Type="http://schemas.openxmlformats.org/officeDocument/2006/relationships/slide" Target="slides/slide19.xml"/><Relationship Id="rId28" Type="http://schemas.openxmlformats.org/officeDocument/2006/relationships/font" Target="fonts/Muli-italic.fntdata"/><Relationship Id="rId27" Type="http://schemas.openxmlformats.org/officeDocument/2006/relationships/font" Target="fonts/Muli-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Muli-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5.xml"/><Relationship Id="rId33" Type="http://schemas.openxmlformats.org/officeDocument/2006/relationships/font" Target="fonts/Roboto-boldItalic.fntdata"/><Relationship Id="rId10" Type="http://schemas.openxmlformats.org/officeDocument/2006/relationships/slide" Target="slides/slide4.xml"/><Relationship Id="rId32" Type="http://schemas.openxmlformats.org/officeDocument/2006/relationships/font" Target="fonts/Roboto-italic.fntdata"/><Relationship Id="rId13" Type="http://schemas.openxmlformats.org/officeDocument/2006/relationships/slide" Target="slides/slide7.xml"/><Relationship Id="rId35" Type="http://schemas.openxmlformats.org/officeDocument/2006/relationships/font" Target="fonts/Lato-bold.fntdata"/><Relationship Id="rId12" Type="http://schemas.openxmlformats.org/officeDocument/2006/relationships/slide" Target="slides/slide6.xml"/><Relationship Id="rId34" Type="http://schemas.openxmlformats.org/officeDocument/2006/relationships/font" Target="fonts/Lato-regular.fntdata"/><Relationship Id="rId15" Type="http://schemas.openxmlformats.org/officeDocument/2006/relationships/slide" Target="slides/slide9.xml"/><Relationship Id="rId37" Type="http://schemas.openxmlformats.org/officeDocument/2006/relationships/font" Target="fonts/Lato-boldItalic.fntdata"/><Relationship Id="rId14" Type="http://schemas.openxmlformats.org/officeDocument/2006/relationships/slide" Target="slides/slide8.xml"/><Relationship Id="rId36" Type="http://schemas.openxmlformats.org/officeDocument/2006/relationships/font" Target="fonts/Lato-italic.fntdata"/><Relationship Id="rId17" Type="http://schemas.openxmlformats.org/officeDocument/2006/relationships/slide" Target="slides/slide11.xml"/><Relationship Id="rId39" Type="http://schemas.openxmlformats.org/officeDocument/2006/relationships/font" Target="fonts/OpenSans-bold.fntdata"/><Relationship Id="rId16" Type="http://schemas.openxmlformats.org/officeDocument/2006/relationships/slide" Target="slides/slide10.xml"/><Relationship Id="rId38" Type="http://schemas.openxmlformats.org/officeDocument/2006/relationships/font" Target="fonts/OpenSans-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gif>
</file>

<file path=ppt/media/image3.png>
</file>

<file path=ppt/media/image4.gif>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65" name="Shape 5165"/>
        <p:cNvGrpSpPr/>
        <p:nvPr/>
      </p:nvGrpSpPr>
      <p:grpSpPr>
        <a:xfrm>
          <a:off x="0" y="0"/>
          <a:ext cx="0" cy="0"/>
          <a:chOff x="0" y="0"/>
          <a:chExt cx="0" cy="0"/>
        </a:xfrm>
      </p:grpSpPr>
      <p:sp>
        <p:nvSpPr>
          <p:cNvPr id="5166" name="Google Shape;5166;g6ffcb8add6_6_488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167" name="Google Shape;5167;g6ffcb8add6_6_488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70" name="Shape 5270"/>
        <p:cNvGrpSpPr/>
        <p:nvPr/>
      </p:nvGrpSpPr>
      <p:grpSpPr>
        <a:xfrm>
          <a:off x="0" y="0"/>
          <a:ext cx="0" cy="0"/>
          <a:chOff x="0" y="0"/>
          <a:chExt cx="0" cy="0"/>
        </a:xfrm>
      </p:grpSpPr>
      <p:sp>
        <p:nvSpPr>
          <p:cNvPr id="5271" name="Google Shape;5271;g772eb8b11f_1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2" name="Google Shape;5272;g772eb8b11f_1_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Selection of brief hospital course section : made more sense because we learn about the journey of the patient in the hospital (useful for the medical coding system because the billing is calculated regarding what has been done at the hospital).</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Brief Hospital Course provides an overview of the pateint end-to-end at the hopsital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273" name="Google Shape;5273;g772eb8b11f_1_2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78" name="Shape 5278"/>
        <p:cNvGrpSpPr/>
        <p:nvPr/>
      </p:nvGrpSpPr>
      <p:grpSpPr>
        <a:xfrm>
          <a:off x="0" y="0"/>
          <a:ext cx="0" cy="0"/>
          <a:chOff x="0" y="0"/>
          <a:chExt cx="0" cy="0"/>
        </a:xfrm>
      </p:grpSpPr>
      <p:sp>
        <p:nvSpPr>
          <p:cNvPr id="5279" name="Google Shape;5279;g772eb8b11f_1_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0" name="Google Shape;5280;g772eb8b11f_1_7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learning transfer </a:t>
            </a:r>
            <a:endParaRPr/>
          </a:p>
          <a:p>
            <a:pPr indent="0" lvl="0" marL="0" rtl="0" algn="l">
              <a:spcBef>
                <a:spcPts val="0"/>
              </a:spcBef>
              <a:spcAft>
                <a:spcPts val="0"/>
              </a:spcAft>
              <a:buNone/>
            </a:pPr>
            <a:r>
              <a:rPr lang="en-US"/>
              <a:t>complex neural network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Include discussion about learning path : what have been tried, didn’t work/ work </a:t>
            </a:r>
            <a:endParaRPr/>
          </a:p>
        </p:txBody>
      </p:sp>
      <p:sp>
        <p:nvSpPr>
          <p:cNvPr id="5281" name="Google Shape;5281;g772eb8b11f_1_7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85" name="Shape 5285"/>
        <p:cNvGrpSpPr/>
        <p:nvPr/>
      </p:nvGrpSpPr>
      <p:grpSpPr>
        <a:xfrm>
          <a:off x="0" y="0"/>
          <a:ext cx="0" cy="0"/>
          <a:chOff x="0" y="0"/>
          <a:chExt cx="0" cy="0"/>
        </a:xfrm>
      </p:grpSpPr>
      <p:sp>
        <p:nvSpPr>
          <p:cNvPr id="5286" name="Google Shape;5286;g772eb8b11f_1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7" name="Google Shape;5287;g772eb8b11f_1_6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Used a GPU on Colab Pro, needed a large Ram so we created a Colab pro account to get a larger memory. However, we couldn’t train models containing more than 20000 reports ( tried with 1M, 500k, 100k, 50k and it was too large).  Also had to adapt the parameters to decrease the memory used.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Explain meaning each parameter : more important : block size (Optional input sequence length after tokenization. The training dataset will be truncated in block of this size for training.)</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US"/>
              <a:t>Talk about time for training  depends on the </a:t>
            </a:r>
            <a:r>
              <a:rPr lang="en-US"/>
              <a:t>parameters</a:t>
            </a:r>
            <a:r>
              <a:rPr lang="en-US"/>
              <a:t> chosen, for instance : number of epochs increases, the running time increases. Size block size increases, running time increases : example with 256 for block size and 3 epochs, could take more than 7hours.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Checkpoints saved every 1000 or 3000 iterations took a lot of storage space, had to decrease the number of checkpoints.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US"/>
              <a:t>When we train the model on more data, the perplexity decreases: entropy (=uncertainty) decreases.  Add explanation about perplexity</a:t>
            </a:r>
            <a:endParaRPr/>
          </a:p>
          <a:p>
            <a:pPr indent="0" lvl="0" marL="0" rtl="0" algn="l">
              <a:spcBef>
                <a:spcPts val="0"/>
              </a:spcBef>
              <a:spcAft>
                <a:spcPts val="0"/>
              </a:spcAft>
              <a:buNone/>
            </a:pPr>
            <a:r>
              <a:t/>
            </a:r>
            <a:endParaRPr/>
          </a:p>
        </p:txBody>
      </p:sp>
      <p:sp>
        <p:nvSpPr>
          <p:cNvPr id="5288" name="Google Shape;5288;g772eb8b11f_1_6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94" name="Shape 5294"/>
        <p:cNvGrpSpPr/>
        <p:nvPr/>
      </p:nvGrpSpPr>
      <p:grpSpPr>
        <a:xfrm>
          <a:off x="0" y="0"/>
          <a:ext cx="0" cy="0"/>
          <a:chOff x="0" y="0"/>
          <a:chExt cx="0" cy="0"/>
        </a:xfrm>
      </p:grpSpPr>
      <p:sp>
        <p:nvSpPr>
          <p:cNvPr id="5295" name="Google Shape;5295;g772eb8b11f_1_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6" name="Google Shape;5296;g772eb8b11f_1_8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Talk about the differences in the predictions: using different models, our outputs are different (take into account he categories). For instance, prediction from cardiothoracic model is related to cardiac disease whereas prediction with surgery model is related to surgery.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Temperature important parameter : Float value controlling randomness in boltzmann</a:t>
            </a:r>
            <a:endParaRPr/>
          </a:p>
          <a:p>
            <a:pPr indent="0" lvl="0" marL="0" rtl="0" algn="l">
              <a:spcBef>
                <a:spcPts val="0"/>
              </a:spcBef>
              <a:spcAft>
                <a:spcPts val="0"/>
              </a:spcAft>
              <a:buNone/>
            </a:pPr>
            <a:r>
              <a:rPr lang="en-US"/>
              <a:t> distribution. Lower temperature results in less random completions. As the</a:t>
            </a:r>
            <a:endParaRPr/>
          </a:p>
          <a:p>
            <a:pPr indent="0" lvl="0" marL="0" rtl="0" algn="l">
              <a:spcBef>
                <a:spcPts val="0"/>
              </a:spcBef>
              <a:spcAft>
                <a:spcPts val="0"/>
              </a:spcAft>
              <a:buNone/>
            </a:pPr>
            <a:r>
              <a:rPr lang="en-US"/>
              <a:t> temperature approaches zero, the model will become deterministic and</a:t>
            </a:r>
            <a:endParaRPr/>
          </a:p>
          <a:p>
            <a:pPr indent="0" lvl="0" marL="0" rtl="0" algn="l">
              <a:spcBef>
                <a:spcPts val="0"/>
              </a:spcBef>
              <a:spcAft>
                <a:spcPts val="0"/>
              </a:spcAft>
              <a:buNone/>
            </a:pPr>
            <a:r>
              <a:rPr lang="en-US"/>
              <a:t> repetitive. Higher temperature results in more random completions. is a hyper-parameter used to control the randomness of predictions by scaling the logits before applying softmax. when temperature is a small value (e.g. 0,2), the GPT-2 model is more confident but also more conservative. when temperature is a large value (e.g. 1), the GPT-2 model produces more diversity and also more mistakes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2 different ways of sampling : </a:t>
            </a:r>
            <a:endParaRPr/>
          </a:p>
          <a:p>
            <a:pPr indent="0" lvl="0" marL="0" rtl="0" algn="l">
              <a:spcBef>
                <a:spcPts val="0"/>
              </a:spcBef>
              <a:spcAft>
                <a:spcPts val="0"/>
              </a:spcAft>
              <a:buNone/>
            </a:pPr>
            <a:r>
              <a:rPr lang="en-US"/>
              <a:t>-Top_K : the K most likely next words are filtered and the probability mass is redistributed among only those K next words.</a:t>
            </a:r>
            <a:endParaRPr/>
          </a:p>
          <a:p>
            <a:pPr indent="0" lvl="0" marL="0" rtl="0" algn="l">
              <a:spcBef>
                <a:spcPts val="0"/>
              </a:spcBef>
              <a:spcAft>
                <a:spcPts val="0"/>
              </a:spcAft>
              <a:buNone/>
            </a:pPr>
            <a:r>
              <a:rPr lang="en-US"/>
              <a:t>-top-p : Top-p sampling chooses from the smallest possible set of words whose cumulative probability exceeds the probability p.</a:t>
            </a:r>
            <a:endParaRPr/>
          </a:p>
        </p:txBody>
      </p:sp>
      <p:sp>
        <p:nvSpPr>
          <p:cNvPr id="5297" name="Google Shape;5297;g772eb8b11f_1_8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02" name="Shape 5302"/>
        <p:cNvGrpSpPr/>
        <p:nvPr/>
      </p:nvGrpSpPr>
      <p:grpSpPr>
        <a:xfrm>
          <a:off x="0" y="0"/>
          <a:ext cx="0" cy="0"/>
          <a:chOff x="0" y="0"/>
          <a:chExt cx="0" cy="0"/>
        </a:xfrm>
      </p:grpSpPr>
      <p:sp>
        <p:nvSpPr>
          <p:cNvPr id="5303" name="Google Shape;5303;g6ffcb8add6_4_5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4" name="Google Shape;5304;g6ffcb8add6_4_52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28" name="Shape 5328"/>
        <p:cNvGrpSpPr/>
        <p:nvPr/>
      </p:nvGrpSpPr>
      <p:grpSpPr>
        <a:xfrm>
          <a:off x="0" y="0"/>
          <a:ext cx="0" cy="0"/>
          <a:chOff x="0" y="0"/>
          <a:chExt cx="0" cy="0"/>
        </a:xfrm>
      </p:grpSpPr>
      <p:sp>
        <p:nvSpPr>
          <p:cNvPr id="5329" name="Google Shape;5329;g772eb8b11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0" name="Google Shape;5330;g772eb8b11f_0_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39" name="Shape 5339"/>
        <p:cNvGrpSpPr/>
        <p:nvPr/>
      </p:nvGrpSpPr>
      <p:grpSpPr>
        <a:xfrm>
          <a:off x="0" y="0"/>
          <a:ext cx="0" cy="0"/>
          <a:chOff x="0" y="0"/>
          <a:chExt cx="0" cy="0"/>
        </a:xfrm>
      </p:grpSpPr>
      <p:sp>
        <p:nvSpPr>
          <p:cNvPr id="5340" name="Google Shape;5340;g772eb8b11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1" name="Google Shape;5341;g772eb8b11f_0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50" name="Shape 5350"/>
        <p:cNvGrpSpPr/>
        <p:nvPr/>
      </p:nvGrpSpPr>
      <p:grpSpPr>
        <a:xfrm>
          <a:off x="0" y="0"/>
          <a:ext cx="0" cy="0"/>
          <a:chOff x="0" y="0"/>
          <a:chExt cx="0" cy="0"/>
        </a:xfrm>
      </p:grpSpPr>
      <p:sp>
        <p:nvSpPr>
          <p:cNvPr id="5351" name="Google Shape;5351;g754017513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2" name="Google Shape;5352;g7540175131_0_5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Main aspect that has to be improved : the speed of the prediction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58" name="Shape 5358"/>
        <p:cNvGrpSpPr/>
        <p:nvPr/>
      </p:nvGrpSpPr>
      <p:grpSpPr>
        <a:xfrm>
          <a:off x="0" y="0"/>
          <a:ext cx="0" cy="0"/>
          <a:chOff x="0" y="0"/>
          <a:chExt cx="0" cy="0"/>
        </a:xfrm>
      </p:grpSpPr>
      <p:sp>
        <p:nvSpPr>
          <p:cNvPr id="5359" name="Google Shape;5359;g772eb8b11f_1_1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0" name="Google Shape;5360;g772eb8b11f_1_1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61" name="Google Shape;5361;g772eb8b11f_1_12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64" name="Shape 5364"/>
        <p:cNvGrpSpPr/>
        <p:nvPr/>
      </p:nvGrpSpPr>
      <p:grpSpPr>
        <a:xfrm>
          <a:off x="0" y="0"/>
          <a:ext cx="0" cy="0"/>
          <a:chOff x="0" y="0"/>
          <a:chExt cx="0" cy="0"/>
        </a:xfrm>
      </p:grpSpPr>
      <p:sp>
        <p:nvSpPr>
          <p:cNvPr id="5365" name="Google Shape;5365;g77e2f3fd2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6" name="Google Shape;5366;g77e2f3fd27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67" name="Google Shape;5367;g77e2f3fd27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77" name="Shape 5177"/>
        <p:cNvGrpSpPr/>
        <p:nvPr/>
      </p:nvGrpSpPr>
      <p:grpSpPr>
        <a:xfrm>
          <a:off x="0" y="0"/>
          <a:ext cx="0" cy="0"/>
          <a:chOff x="0" y="0"/>
          <a:chExt cx="0" cy="0"/>
        </a:xfrm>
      </p:grpSpPr>
      <p:sp>
        <p:nvSpPr>
          <p:cNvPr id="5178" name="Google Shape;5178;g80f0559de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9" name="Google Shape;5179;g80f0559deb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examination report is translated to codes sent to insurance companies who determine the amount of money they have to send to doctors, etc… </a:t>
            </a:r>
            <a:endParaRPr/>
          </a:p>
        </p:txBody>
      </p:sp>
      <p:sp>
        <p:nvSpPr>
          <p:cNvPr id="5180" name="Google Shape;5180;g80f0559deb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93" name="Shape 5193"/>
        <p:cNvGrpSpPr/>
        <p:nvPr/>
      </p:nvGrpSpPr>
      <p:grpSpPr>
        <a:xfrm>
          <a:off x="0" y="0"/>
          <a:ext cx="0" cy="0"/>
          <a:chOff x="0" y="0"/>
          <a:chExt cx="0" cy="0"/>
        </a:xfrm>
      </p:grpSpPr>
      <p:sp>
        <p:nvSpPr>
          <p:cNvPr id="5194" name="Google Shape;5194;g80f05afc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5" name="Google Shape;5195;g80f05afc06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NABC!!!!</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overall </a:t>
            </a:r>
            <a:r>
              <a:rPr lang="en-US"/>
              <a:t>structure</a:t>
            </a:r>
            <a:r>
              <a:rPr lang="en-US"/>
              <a:t> =a summary of complications, a detailed description and history of present illness, past medical history, family history, social history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04" name="Shape 5204"/>
        <p:cNvGrpSpPr/>
        <p:nvPr/>
      </p:nvGrpSpPr>
      <p:grpSpPr>
        <a:xfrm>
          <a:off x="0" y="0"/>
          <a:ext cx="0" cy="0"/>
          <a:chOff x="0" y="0"/>
          <a:chExt cx="0" cy="0"/>
        </a:xfrm>
      </p:grpSpPr>
      <p:sp>
        <p:nvSpPr>
          <p:cNvPr id="5205" name="Google Shape;5205;g6ffcb8add6_6_4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6" name="Google Shape;5206;g6ffcb8add6_6_490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However, today </a:t>
            </a:r>
            <a:r>
              <a:rPr lang="en-US"/>
              <a:t>30% of medical coding are errors, that corresponds to $210B lost or delayed revenue for doctors, clinicians, hospitals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11" name="Shape 5211"/>
        <p:cNvGrpSpPr/>
        <p:nvPr/>
      </p:nvGrpSpPr>
      <p:grpSpPr>
        <a:xfrm>
          <a:off x="0" y="0"/>
          <a:ext cx="0" cy="0"/>
          <a:chOff x="0" y="0"/>
          <a:chExt cx="0" cy="0"/>
        </a:xfrm>
      </p:grpSpPr>
      <p:sp>
        <p:nvSpPr>
          <p:cNvPr id="5212" name="Google Shape;5212;g6ffcb8add6_4_51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3" name="Google Shape;5213;g6ffcb8add6_4_516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sz="1150">
                <a:solidFill>
                  <a:srgbClr val="14171A"/>
                </a:solidFill>
                <a:highlight>
                  <a:srgbClr val="F5F8FA"/>
                </a:highlight>
                <a:latin typeface="Roboto"/>
                <a:ea typeface="Roboto"/>
                <a:cs typeface="Roboto"/>
                <a:sym typeface="Roboto"/>
              </a:rPr>
              <a:t>Doctors spend &gt; 16 minutes w/ electronic health record per encounter </a:t>
            </a:r>
            <a:endParaRPr sz="1150">
              <a:solidFill>
                <a:srgbClr val="14171A"/>
              </a:solidFill>
              <a:highlight>
                <a:srgbClr val="F5F8FA"/>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US" sz="1150">
                <a:solidFill>
                  <a:srgbClr val="14171A"/>
                </a:solidFill>
                <a:highlight>
                  <a:srgbClr val="F5F8FA"/>
                </a:highlight>
                <a:latin typeface="Roboto"/>
                <a:ea typeface="Roboto"/>
                <a:cs typeface="Roboto"/>
                <a:sym typeface="Roboto"/>
              </a:rPr>
              <a:t>twice  times more amount of time spent on documentation than on patient examination</a:t>
            </a:r>
            <a:endParaRPr sz="1150">
              <a:solidFill>
                <a:srgbClr val="14171A"/>
              </a:solidFill>
              <a:highlight>
                <a:srgbClr val="F5F8FA"/>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150">
              <a:solidFill>
                <a:srgbClr val="14171A"/>
              </a:solidFill>
              <a:highlight>
                <a:srgbClr val="F5F8FA"/>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US" sz="1050">
                <a:solidFill>
                  <a:srgbClr val="3C4043"/>
                </a:solidFill>
                <a:highlight>
                  <a:srgbClr val="FFFFFF"/>
                </a:highlight>
                <a:latin typeface="Roboto"/>
                <a:ea typeface="Roboto"/>
                <a:cs typeface="Roboto"/>
                <a:sym typeface="Roboto"/>
              </a:rPr>
              <a:t>Doctors spending twice as much time filling out paperwork as visiting with patients.</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US" sz="1050">
                <a:solidFill>
                  <a:srgbClr val="3C4043"/>
                </a:solidFill>
                <a:highlight>
                  <a:srgbClr val="FFFFFF"/>
                </a:highlight>
                <a:latin typeface="Roboto"/>
                <a:ea typeface="Roboto"/>
                <a:cs typeface="Roboto"/>
                <a:sym typeface="Roboto"/>
              </a:rPr>
              <a:t>Talk about Covid19 implications : saving time for doctors </a:t>
            </a:r>
            <a:endParaRPr sz="1050">
              <a:solidFill>
                <a:srgbClr val="3C4043"/>
              </a:solidFill>
              <a:highlight>
                <a:srgbClr val="FFFFFF"/>
              </a:highlight>
              <a:latin typeface="Roboto"/>
              <a:ea typeface="Roboto"/>
              <a:cs typeface="Roboto"/>
              <a:sym typeface="Roboto"/>
            </a:endParaRPr>
          </a:p>
        </p:txBody>
      </p:sp>
      <p:sp>
        <p:nvSpPr>
          <p:cNvPr id="5214" name="Google Shape;5214;g6ffcb8add6_4_516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20" name="Shape 5220"/>
        <p:cNvGrpSpPr/>
        <p:nvPr/>
      </p:nvGrpSpPr>
      <p:grpSpPr>
        <a:xfrm>
          <a:off x="0" y="0"/>
          <a:ext cx="0" cy="0"/>
          <a:chOff x="0" y="0"/>
          <a:chExt cx="0" cy="0"/>
        </a:xfrm>
      </p:grpSpPr>
      <p:sp>
        <p:nvSpPr>
          <p:cNvPr id="5221" name="Google Shape;5221;g6ffcb8add6_4_5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2" name="Google Shape;5222;g6ffcb8add6_4_518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shares the same goal with Diagnoss in terms of reducing the tremendous amount of time doctors spend on doing paperwork as well as  reducing medical coding errors,</a:t>
            </a:r>
            <a:endParaRPr/>
          </a:p>
          <a:p>
            <a:pPr indent="0" lvl="0" marL="0" rtl="0" algn="l">
              <a:spcBef>
                <a:spcPts val="0"/>
              </a:spcBef>
              <a:spcAft>
                <a:spcPts val="0"/>
              </a:spcAft>
              <a:buClr>
                <a:schemeClr val="dk1"/>
              </a:buClr>
              <a:buSzPts val="1100"/>
              <a:buFont typeface="Arial"/>
              <a:buNone/>
            </a:pPr>
            <a:r>
              <a:rPr lang="en-US"/>
              <a:t>we focus on the the autocompletion. our project can be seen as a complement to what Diagnoss is doing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28" name="Shape 5228"/>
        <p:cNvGrpSpPr/>
        <p:nvPr/>
      </p:nvGrpSpPr>
      <p:grpSpPr>
        <a:xfrm>
          <a:off x="0" y="0"/>
          <a:ext cx="0" cy="0"/>
          <a:chOff x="0" y="0"/>
          <a:chExt cx="0" cy="0"/>
        </a:xfrm>
      </p:grpSpPr>
      <p:sp>
        <p:nvSpPr>
          <p:cNvPr id="5229" name="Google Shape;5229;g6ffcb8add6_6_4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0" name="Google Shape;5230;g6ffcb8add6_6_49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317500" lvl="0" marL="457200" rtl="0" algn="l">
              <a:spcBef>
                <a:spcPts val="0"/>
              </a:spcBef>
              <a:spcAft>
                <a:spcPts val="0"/>
              </a:spcAft>
              <a:buSzPts val="1400"/>
              <a:buChar char="-"/>
            </a:pPr>
            <a:r>
              <a:rPr lang="en-US"/>
              <a:t>This is old. From low tech demo, concept of how it works. Needs to be prompted / slow. Our goal is a more fluid solution.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39" name="Shape 5239"/>
        <p:cNvGrpSpPr/>
        <p:nvPr/>
      </p:nvGrpSpPr>
      <p:grpSpPr>
        <a:xfrm>
          <a:off x="0" y="0"/>
          <a:ext cx="0" cy="0"/>
          <a:chOff x="0" y="0"/>
          <a:chExt cx="0" cy="0"/>
        </a:xfrm>
      </p:grpSpPr>
      <p:sp>
        <p:nvSpPr>
          <p:cNvPr id="5240" name="Google Shape;5240;g7540175131_2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1" name="Google Shape;5241;g7540175131_2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42" name="Google Shape;5242;g7540175131_2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58" name="Shape 5258"/>
        <p:cNvGrpSpPr/>
        <p:nvPr/>
      </p:nvGrpSpPr>
      <p:grpSpPr>
        <a:xfrm>
          <a:off x="0" y="0"/>
          <a:ext cx="0" cy="0"/>
          <a:chOff x="0" y="0"/>
          <a:chExt cx="0" cy="0"/>
        </a:xfrm>
      </p:grpSpPr>
      <p:sp>
        <p:nvSpPr>
          <p:cNvPr id="5259" name="Google Shape;5259;g772eb8b11f_1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0" name="Google Shape;5260;g772eb8b11f_1_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Example of the beginning of a medical report: as you can see, many different sections. We had to select which sections we were more interested in and also sections that contain text to train our model (useless to work with the admission date)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Mention difficulty getting access to data. Had to pass medical / privacy </a:t>
            </a:r>
            <a:r>
              <a:rPr lang="en-US"/>
              <a:t>questionnaire</a:t>
            </a:r>
            <a:r>
              <a:rPr lang="en-US"/>
              <a:t>, and </a:t>
            </a:r>
            <a:r>
              <a:rPr lang="en-US"/>
              <a:t>follow up</a:t>
            </a:r>
            <a:r>
              <a:rPr lang="en-US"/>
              <a:t> weekly with </a:t>
            </a:r>
            <a:r>
              <a:rPr lang="en-US"/>
              <a:t>administrator to get access.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Inconsistency in data. Not every row was identical. Had to standardize proprocessing process.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261" name="Google Shape;5261;g772eb8b11f_1_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2" name="Shape 12"/>
        <p:cNvGrpSpPr/>
        <p:nvPr/>
      </p:nvGrpSpPr>
      <p:grpSpPr>
        <a:xfrm>
          <a:off x="0" y="0"/>
          <a:ext cx="0" cy="0"/>
          <a:chOff x="0" y="0"/>
          <a:chExt cx="0" cy="0"/>
        </a:xfrm>
      </p:grpSpPr>
      <p:grpSp>
        <p:nvGrpSpPr>
          <p:cNvPr id="13" name="Google Shape;13;p2"/>
          <p:cNvGrpSpPr/>
          <p:nvPr/>
        </p:nvGrpSpPr>
        <p:grpSpPr>
          <a:xfrm>
            <a:off x="78380" y="131256"/>
            <a:ext cx="12035477" cy="6595673"/>
            <a:chOff x="311925" y="921250"/>
            <a:chExt cx="6996150" cy="3834025"/>
          </a:xfrm>
        </p:grpSpPr>
        <p:sp>
          <p:nvSpPr>
            <p:cNvPr id="14" name="Google Shape;14;p2"/>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 name="Google Shape;15;p2"/>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 name="Google Shape;16;p2"/>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 name="Google Shape;17;p2"/>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 name="Google Shape;18;p2"/>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 name="Google Shape;19;p2"/>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 name="Google Shape;20;p2"/>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 name="Google Shape;21;p2"/>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 name="Google Shape;22;p2"/>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 name="Google Shape;23;p2"/>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 name="Google Shape;24;p2"/>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 name="Google Shape;25;p2"/>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 name="Google Shape;26;p2"/>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 name="Google Shape;27;p2"/>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 name="Google Shape;28;p2"/>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 name="Google Shape;29;p2"/>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 name="Google Shape;30;p2"/>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 name="Google Shape;31;p2"/>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 name="Google Shape;32;p2"/>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 name="Google Shape;33;p2"/>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 name="Google Shape;34;p2"/>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 name="Google Shape;35;p2"/>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 name="Google Shape;36;p2"/>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 name="Google Shape;37;p2"/>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 name="Google Shape;38;p2"/>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 name="Google Shape;39;p2"/>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 name="Google Shape;40;p2"/>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 name="Google Shape;41;p2"/>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 name="Google Shape;42;p2"/>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 name="Google Shape;43;p2"/>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 name="Google Shape;44;p2"/>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 name="Google Shape;45;p2"/>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 name="Google Shape;46;p2"/>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 name="Google Shape;47;p2"/>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 name="Google Shape;48;p2"/>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 name="Google Shape;49;p2"/>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 name="Google Shape;50;p2"/>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1" name="Google Shape;51;p2"/>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 name="Google Shape;52;p2"/>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 name="Google Shape;53;p2"/>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 name="Google Shape;54;p2"/>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 name="Google Shape;55;p2"/>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 name="Google Shape;56;p2"/>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 name="Google Shape;57;p2"/>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 name="Google Shape;58;p2"/>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 name="Google Shape;59;p2"/>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 name="Google Shape;60;p2"/>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 name="Google Shape;61;p2"/>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 name="Google Shape;62;p2"/>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 name="Google Shape;63;p2"/>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 name="Google Shape;64;p2"/>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 name="Google Shape;65;p2"/>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 name="Google Shape;66;p2"/>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 name="Google Shape;67;p2"/>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 name="Google Shape;68;p2"/>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 name="Google Shape;69;p2"/>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 name="Google Shape;70;p2"/>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 name="Google Shape;71;p2"/>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 name="Google Shape;72;p2"/>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 name="Google Shape;73;p2"/>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 name="Google Shape;74;p2"/>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5" name="Google Shape;75;p2"/>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6" name="Google Shape;76;p2"/>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 name="Google Shape;77;p2"/>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 name="Google Shape;78;p2"/>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 name="Google Shape;79;p2"/>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 name="Google Shape;80;p2"/>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 name="Google Shape;81;p2"/>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 name="Google Shape;82;p2"/>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 name="Google Shape;83;p2"/>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 name="Google Shape;84;p2"/>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 name="Google Shape;85;p2"/>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 name="Google Shape;86;p2"/>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 name="Google Shape;87;p2"/>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 name="Google Shape;88;p2"/>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 name="Google Shape;89;p2"/>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 name="Google Shape;90;p2"/>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 name="Google Shape;91;p2"/>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 name="Google Shape;92;p2"/>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 name="Google Shape;93;p2"/>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 name="Google Shape;94;p2"/>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 name="Google Shape;95;p2"/>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 name="Google Shape;96;p2"/>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 name="Google Shape;97;p2"/>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 name="Google Shape;98;p2"/>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 name="Google Shape;99;p2"/>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0" name="Google Shape;100;p2"/>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 name="Google Shape;101;p2"/>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 name="Google Shape;102;p2"/>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 name="Google Shape;103;p2"/>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 name="Google Shape;104;p2"/>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 name="Google Shape;105;p2"/>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 name="Google Shape;106;p2"/>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 name="Google Shape;107;p2"/>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 name="Google Shape;108;p2"/>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 name="Google Shape;109;p2"/>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 name="Google Shape;110;p2"/>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 name="Google Shape;111;p2"/>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 name="Google Shape;112;p2"/>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 name="Google Shape;113;p2"/>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 name="Google Shape;114;p2"/>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 name="Google Shape;115;p2"/>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 name="Google Shape;116;p2"/>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 name="Google Shape;117;p2"/>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 name="Google Shape;118;p2"/>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 name="Google Shape;119;p2"/>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 name="Google Shape;120;p2"/>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 name="Google Shape;121;p2"/>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 name="Google Shape;122;p2"/>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 name="Google Shape;123;p2"/>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 name="Google Shape;124;p2"/>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 name="Google Shape;125;p2"/>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 name="Google Shape;126;p2"/>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 name="Google Shape;127;p2"/>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 name="Google Shape;128;p2"/>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 name="Google Shape;129;p2"/>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 name="Google Shape;130;p2"/>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 name="Google Shape;131;p2"/>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 name="Google Shape;132;p2"/>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 name="Google Shape;133;p2"/>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 name="Google Shape;134;p2"/>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 name="Google Shape;135;p2"/>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 name="Google Shape;136;p2"/>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 name="Google Shape;137;p2"/>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 name="Google Shape;138;p2"/>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 name="Google Shape;139;p2"/>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 name="Google Shape;140;p2"/>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 name="Google Shape;141;p2"/>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 name="Google Shape;142;p2"/>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 name="Google Shape;143;p2"/>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 name="Google Shape;144;p2"/>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 name="Google Shape;145;p2"/>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 name="Google Shape;146;p2"/>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 name="Google Shape;147;p2"/>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 name="Google Shape;148;p2"/>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 name="Google Shape;149;p2"/>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0" name="Google Shape;150;p2"/>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 name="Google Shape;151;p2"/>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 name="Google Shape;152;p2"/>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 name="Google Shape;153;p2"/>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 name="Google Shape;154;p2"/>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 name="Google Shape;155;p2"/>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 name="Google Shape;156;p2"/>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 name="Google Shape;157;p2"/>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 name="Google Shape;158;p2"/>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 name="Google Shape;159;p2"/>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 name="Google Shape;160;p2"/>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1" name="Google Shape;161;p2"/>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 name="Google Shape;162;p2"/>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 name="Google Shape;163;p2"/>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 name="Google Shape;164;p2"/>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 name="Google Shape;165;p2"/>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 name="Google Shape;166;p2"/>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 name="Google Shape;167;p2"/>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 name="Google Shape;168;p2"/>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 name="Google Shape;169;p2"/>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 name="Google Shape;170;p2"/>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 name="Google Shape;171;p2"/>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 name="Google Shape;172;p2"/>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 name="Google Shape;173;p2"/>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 name="Google Shape;174;p2"/>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 name="Google Shape;175;p2"/>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 name="Google Shape;176;p2"/>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 name="Google Shape;177;p2"/>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 name="Google Shape;178;p2"/>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 name="Google Shape;179;p2"/>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 name="Google Shape;180;p2"/>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 name="Google Shape;181;p2"/>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 name="Google Shape;182;p2"/>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3" name="Google Shape;183;p2"/>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4" name="Google Shape;184;p2"/>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5" name="Google Shape;185;p2"/>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 name="Google Shape;186;p2"/>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 name="Google Shape;187;p2"/>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 name="Google Shape;188;p2"/>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 name="Google Shape;189;p2"/>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 name="Google Shape;190;p2"/>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 name="Google Shape;191;p2"/>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 name="Google Shape;192;p2"/>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 name="Google Shape;193;p2"/>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 name="Google Shape;194;p2"/>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5" name="Google Shape;195;p2"/>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6" name="Google Shape;196;p2"/>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 name="Google Shape;197;p2"/>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 name="Google Shape;198;p2"/>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 name="Google Shape;199;p2"/>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 name="Google Shape;200;p2"/>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 name="Google Shape;201;p2"/>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 name="Google Shape;202;p2"/>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 name="Google Shape;203;p2"/>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 name="Google Shape;204;p2"/>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 name="Google Shape;205;p2"/>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 name="Google Shape;206;p2"/>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 name="Google Shape;207;p2"/>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 name="Google Shape;208;p2"/>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 name="Google Shape;209;p2"/>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 name="Google Shape;210;p2"/>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 name="Google Shape;211;p2"/>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 name="Google Shape;212;p2"/>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 name="Google Shape;213;p2"/>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4" name="Google Shape;214;p2"/>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5" name="Google Shape;215;p2"/>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6" name="Google Shape;216;p2"/>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 name="Google Shape;217;p2"/>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 name="Google Shape;218;p2"/>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 name="Google Shape;219;p2"/>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 name="Google Shape;220;p2"/>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 name="Google Shape;221;p2"/>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 name="Google Shape;222;p2"/>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 name="Google Shape;223;p2"/>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 name="Google Shape;224;p2"/>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 name="Google Shape;225;p2"/>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 name="Google Shape;226;p2"/>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 name="Google Shape;227;p2"/>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 name="Google Shape;228;p2"/>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 name="Google Shape;229;p2"/>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 name="Google Shape;230;p2"/>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 name="Google Shape;231;p2"/>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 name="Google Shape;232;p2"/>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 name="Google Shape;233;p2"/>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 name="Google Shape;234;p2"/>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 name="Google Shape;235;p2"/>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 name="Google Shape;236;p2"/>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 name="Google Shape;237;p2"/>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 name="Google Shape;238;p2"/>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 name="Google Shape;239;p2"/>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0" name="Google Shape;240;p2"/>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 name="Google Shape;241;p2"/>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2" name="Google Shape;242;p2"/>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 name="Google Shape;243;p2"/>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 name="Google Shape;244;p2"/>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 name="Google Shape;245;p2"/>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 name="Google Shape;246;p2"/>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 name="Google Shape;247;p2"/>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 name="Google Shape;248;p2"/>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 name="Google Shape;249;p2"/>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 name="Google Shape;250;p2"/>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 name="Google Shape;251;p2"/>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 name="Google Shape;252;p2"/>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 name="Google Shape;253;p2"/>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 name="Google Shape;254;p2"/>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 name="Google Shape;255;p2"/>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 name="Google Shape;256;p2"/>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 name="Google Shape;257;p2"/>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 name="Google Shape;258;p2"/>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 name="Google Shape;259;p2"/>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 name="Google Shape;260;p2"/>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 name="Google Shape;261;p2"/>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2" name="Google Shape;262;p2"/>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3" name="Google Shape;263;p2"/>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 name="Google Shape;264;p2"/>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 name="Google Shape;265;p2"/>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 name="Google Shape;266;p2"/>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 name="Google Shape;267;p2"/>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 name="Google Shape;268;p2"/>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 name="Google Shape;269;p2"/>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 name="Google Shape;270;p2"/>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 name="Google Shape;271;p2"/>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 name="Google Shape;272;p2"/>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 name="Google Shape;273;p2"/>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 name="Google Shape;274;p2"/>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 name="Google Shape;275;p2"/>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 name="Google Shape;276;p2"/>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 name="Google Shape;277;p2"/>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 name="Google Shape;278;p2"/>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 name="Google Shape;279;p2"/>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 name="Google Shape;280;p2"/>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1" name="Google Shape;281;p2"/>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2" name="Google Shape;282;p2"/>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 name="Google Shape;283;p2"/>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 name="Google Shape;284;p2"/>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 name="Google Shape;285;p2"/>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 name="Google Shape;286;p2"/>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 name="Google Shape;287;p2"/>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 name="Google Shape;288;p2"/>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 name="Google Shape;289;p2"/>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 name="Google Shape;290;p2"/>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 name="Google Shape;291;p2"/>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 name="Google Shape;292;p2"/>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3" name="Google Shape;293;p2"/>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4" name="Google Shape;294;p2"/>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 name="Google Shape;295;p2"/>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 name="Google Shape;296;p2"/>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 name="Google Shape;297;p2"/>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 name="Google Shape;298;p2"/>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 name="Google Shape;299;p2"/>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 name="Google Shape;300;p2"/>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 name="Google Shape;301;p2"/>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 name="Google Shape;302;p2"/>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 name="Google Shape;303;p2"/>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 name="Google Shape;304;p2"/>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 name="Google Shape;305;p2"/>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 name="Google Shape;306;p2"/>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 name="Google Shape;307;p2"/>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 name="Google Shape;308;p2"/>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 name="Google Shape;309;p2"/>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 name="Google Shape;310;p2"/>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 name="Google Shape;311;p2"/>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2" name="Google Shape;312;p2"/>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3" name="Google Shape;313;p2"/>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 name="Google Shape;314;p2"/>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 name="Google Shape;315;p2"/>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 name="Google Shape;316;p2"/>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 name="Google Shape;317;p2"/>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 name="Google Shape;318;p2"/>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 name="Google Shape;319;p2"/>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 name="Google Shape;320;p2"/>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 name="Google Shape;321;p2"/>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 name="Google Shape;322;p2"/>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 name="Google Shape;323;p2"/>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 name="Google Shape;324;p2"/>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 name="Google Shape;325;p2"/>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 name="Google Shape;326;p2"/>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 name="Google Shape;327;p2"/>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 name="Google Shape;328;p2"/>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 name="Google Shape;329;p2"/>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 name="Google Shape;330;p2"/>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 name="Google Shape;331;p2"/>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 name="Google Shape;332;p2"/>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 name="Google Shape;333;p2"/>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 name="Google Shape;334;p2"/>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 name="Google Shape;335;p2"/>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 name="Google Shape;336;p2"/>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 name="Google Shape;337;p2"/>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 name="Google Shape;338;p2"/>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 name="Google Shape;339;p2"/>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 name="Google Shape;340;p2"/>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 name="Google Shape;341;p2"/>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 name="Google Shape;342;p2"/>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 name="Google Shape;343;p2"/>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 name="Google Shape;344;p2"/>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 name="Google Shape;345;p2"/>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 name="Google Shape;346;p2"/>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 name="Google Shape;347;p2"/>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 name="Google Shape;348;p2"/>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 name="Google Shape;349;p2"/>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 name="Google Shape;350;p2"/>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 name="Google Shape;351;p2"/>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 name="Google Shape;352;p2"/>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 name="Google Shape;353;p2"/>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 name="Google Shape;354;p2"/>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 name="Google Shape;355;p2"/>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 name="Google Shape;356;p2"/>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 name="Google Shape;357;p2"/>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 name="Google Shape;358;p2"/>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 name="Google Shape;359;p2"/>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 name="Google Shape;360;p2"/>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 name="Google Shape;361;p2"/>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 name="Google Shape;362;p2"/>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3" name="Google Shape;363;p2"/>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4" name="Google Shape;364;p2"/>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 name="Google Shape;365;p2"/>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 name="Google Shape;366;p2"/>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 name="Google Shape;367;p2"/>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 name="Google Shape;368;p2"/>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 name="Google Shape;369;p2"/>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0" name="Google Shape;370;p2"/>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1" name="Google Shape;371;p2"/>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 name="Google Shape;372;p2"/>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 name="Google Shape;373;p2"/>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 name="Google Shape;374;p2"/>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 name="Google Shape;375;p2"/>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 name="Google Shape;376;p2"/>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 name="Google Shape;377;p2"/>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 name="Google Shape;378;p2"/>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 name="Google Shape;379;p2"/>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 name="Google Shape;380;p2"/>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 name="Google Shape;381;p2"/>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 name="Google Shape;382;p2"/>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 name="Google Shape;383;p2"/>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 name="Google Shape;384;p2"/>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 name="Google Shape;385;p2"/>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 name="Google Shape;386;p2"/>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 name="Google Shape;387;p2"/>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 name="Google Shape;388;p2"/>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 name="Google Shape;389;p2"/>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 name="Google Shape;390;p2"/>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 name="Google Shape;391;p2"/>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 name="Google Shape;392;p2"/>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 name="Google Shape;393;p2"/>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 name="Google Shape;394;p2"/>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 name="Google Shape;395;p2"/>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 name="Google Shape;396;p2"/>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 name="Google Shape;397;p2"/>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 name="Google Shape;398;p2"/>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 name="Google Shape;399;p2"/>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 name="Google Shape;400;p2"/>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 name="Google Shape;401;p2"/>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 name="Google Shape;402;p2"/>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 name="Google Shape;403;p2"/>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 name="Google Shape;404;p2"/>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 name="Google Shape;405;p2"/>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 name="Google Shape;406;p2"/>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 name="Google Shape;407;p2"/>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 name="Google Shape;408;p2"/>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 name="Google Shape;409;p2"/>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 name="Google Shape;410;p2"/>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 name="Google Shape;411;p2"/>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 name="Google Shape;412;p2"/>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 name="Google Shape;413;p2"/>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 name="Google Shape;414;p2"/>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 name="Google Shape;415;p2"/>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 name="Google Shape;416;p2"/>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 name="Google Shape;417;p2"/>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 name="Google Shape;418;p2"/>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 name="Google Shape;419;p2"/>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0" name="Google Shape;420;p2"/>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1" name="Google Shape;421;p2"/>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 name="Google Shape;422;p2"/>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 name="Google Shape;423;p2"/>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 name="Google Shape;424;p2"/>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 name="Google Shape;425;p2"/>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 name="Google Shape;426;p2"/>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 name="Google Shape;427;p2"/>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 name="Google Shape;428;p2"/>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 name="Google Shape;429;p2"/>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 name="Google Shape;430;p2"/>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 name="Google Shape;431;p2"/>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 name="Google Shape;432;p2"/>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 name="Google Shape;433;p2"/>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 name="Google Shape;434;p2"/>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 name="Google Shape;435;p2"/>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 name="Google Shape;436;p2"/>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 name="Google Shape;437;p2"/>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 name="Google Shape;438;p2"/>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9" name="Google Shape;439;p2"/>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0" name="Google Shape;440;p2"/>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 name="Google Shape;441;p2"/>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 name="Google Shape;442;p2"/>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 name="Google Shape;443;p2"/>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 name="Google Shape;444;p2"/>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 name="Google Shape;445;p2"/>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 name="Google Shape;446;p2"/>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 name="Google Shape;447;p2"/>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 name="Google Shape;448;p2"/>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 name="Google Shape;449;p2"/>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 name="Google Shape;450;p2"/>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 name="Google Shape;451;p2"/>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 name="Google Shape;452;p2"/>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 name="Google Shape;453;p2"/>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 name="Google Shape;454;p2"/>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 name="Google Shape;455;p2"/>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 name="Google Shape;456;p2"/>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 name="Google Shape;457;p2"/>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 name="Google Shape;458;p2"/>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 name="Google Shape;459;p2"/>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 name="Google Shape;460;p2"/>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 name="Google Shape;461;p2"/>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 name="Google Shape;462;p2"/>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 name="Google Shape;463;p2"/>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 name="Google Shape;464;p2"/>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 name="Google Shape;465;p2"/>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 name="Google Shape;466;p2"/>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 name="Google Shape;467;p2"/>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 name="Google Shape;468;p2"/>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 name="Google Shape;469;p2"/>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 name="Google Shape;470;p2"/>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 name="Google Shape;471;p2"/>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 name="Google Shape;472;p2"/>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 name="Google Shape;473;p2"/>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 name="Google Shape;474;p2"/>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 name="Google Shape;475;p2"/>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 name="Google Shape;476;p2"/>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 name="Google Shape;477;p2"/>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 name="Google Shape;478;p2"/>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 name="Google Shape;479;p2"/>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 name="Google Shape;480;p2"/>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 name="Google Shape;481;p2"/>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 name="Google Shape;482;p2"/>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 name="Google Shape;483;p2"/>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 name="Google Shape;484;p2"/>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 name="Google Shape;485;p2"/>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 name="Google Shape;486;p2"/>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 name="Google Shape;487;p2"/>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 name="Google Shape;488;p2"/>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9" name="Google Shape;489;p2"/>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0" name="Google Shape;490;p2"/>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1" name="Google Shape;491;p2"/>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2" name="Google Shape;492;p2"/>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3" name="Google Shape;493;p2"/>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4" name="Google Shape;494;p2"/>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5" name="Google Shape;495;p2"/>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6" name="Google Shape;496;p2"/>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7" name="Google Shape;497;p2"/>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8" name="Google Shape;498;p2"/>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9" name="Google Shape;499;p2"/>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0" name="Google Shape;500;p2"/>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1" name="Google Shape;501;p2"/>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2" name="Google Shape;502;p2"/>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3" name="Google Shape;503;p2"/>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4" name="Google Shape;504;p2"/>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5" name="Google Shape;505;p2"/>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6" name="Google Shape;506;p2"/>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7" name="Google Shape;507;p2"/>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08" name="Google Shape;508;p2"/>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509" name="Google Shape;509;p2"/>
          <p:cNvSpPr txBox="1"/>
          <p:nvPr>
            <p:ph type="ctrTitle"/>
          </p:nvPr>
        </p:nvSpPr>
        <p:spPr>
          <a:xfrm>
            <a:off x="2419600" y="2278367"/>
            <a:ext cx="7352700" cy="2736900"/>
          </a:xfrm>
          <a:prstGeom prst="rect">
            <a:avLst/>
          </a:prstGeom>
          <a:noFill/>
          <a:ln>
            <a:noFill/>
          </a:ln>
        </p:spPr>
        <p:txBody>
          <a:bodyPr anchorCtr="0" anchor="b" bIns="121900" lIns="121900" spcFirstLastPara="1" rIns="121900" wrap="square" tIns="121900">
            <a:noAutofit/>
          </a:bodyPr>
          <a:lstStyle>
            <a:lvl1pPr lvl="0" algn="ctr">
              <a:lnSpc>
                <a:spcPct val="90000"/>
              </a:lnSpc>
              <a:spcBef>
                <a:spcPts val="0"/>
              </a:spcBef>
              <a:spcAft>
                <a:spcPts val="0"/>
              </a:spcAft>
              <a:buSzPts val="6400"/>
              <a:buNone/>
              <a:defRPr sz="6400"/>
            </a:lvl1pPr>
            <a:lvl2pPr lvl="1" algn="ctr">
              <a:lnSpc>
                <a:spcPct val="90000"/>
              </a:lnSpc>
              <a:spcBef>
                <a:spcPts val="0"/>
              </a:spcBef>
              <a:spcAft>
                <a:spcPts val="0"/>
              </a:spcAft>
              <a:buSzPts val="6900"/>
              <a:buNone/>
              <a:defRPr sz="6900"/>
            </a:lvl2pPr>
            <a:lvl3pPr lvl="2" algn="ctr">
              <a:lnSpc>
                <a:spcPct val="90000"/>
              </a:lnSpc>
              <a:spcBef>
                <a:spcPts val="0"/>
              </a:spcBef>
              <a:spcAft>
                <a:spcPts val="0"/>
              </a:spcAft>
              <a:buSzPts val="6900"/>
              <a:buNone/>
              <a:defRPr sz="6900"/>
            </a:lvl3pPr>
            <a:lvl4pPr lvl="3" algn="ctr">
              <a:lnSpc>
                <a:spcPct val="90000"/>
              </a:lnSpc>
              <a:spcBef>
                <a:spcPts val="0"/>
              </a:spcBef>
              <a:spcAft>
                <a:spcPts val="0"/>
              </a:spcAft>
              <a:buSzPts val="6900"/>
              <a:buNone/>
              <a:defRPr sz="6900"/>
            </a:lvl4pPr>
            <a:lvl5pPr lvl="4" algn="ctr">
              <a:lnSpc>
                <a:spcPct val="90000"/>
              </a:lnSpc>
              <a:spcBef>
                <a:spcPts val="0"/>
              </a:spcBef>
              <a:spcAft>
                <a:spcPts val="0"/>
              </a:spcAft>
              <a:buSzPts val="6900"/>
              <a:buNone/>
              <a:defRPr sz="6900"/>
            </a:lvl5pPr>
            <a:lvl6pPr lvl="5" algn="ctr">
              <a:lnSpc>
                <a:spcPct val="90000"/>
              </a:lnSpc>
              <a:spcBef>
                <a:spcPts val="0"/>
              </a:spcBef>
              <a:spcAft>
                <a:spcPts val="0"/>
              </a:spcAft>
              <a:buSzPts val="6900"/>
              <a:buNone/>
              <a:defRPr sz="6900"/>
            </a:lvl6pPr>
            <a:lvl7pPr lvl="6" algn="ctr">
              <a:lnSpc>
                <a:spcPct val="90000"/>
              </a:lnSpc>
              <a:spcBef>
                <a:spcPts val="0"/>
              </a:spcBef>
              <a:spcAft>
                <a:spcPts val="0"/>
              </a:spcAft>
              <a:buSzPts val="6900"/>
              <a:buNone/>
              <a:defRPr sz="6900"/>
            </a:lvl7pPr>
            <a:lvl8pPr lvl="7" algn="ctr">
              <a:lnSpc>
                <a:spcPct val="90000"/>
              </a:lnSpc>
              <a:spcBef>
                <a:spcPts val="0"/>
              </a:spcBef>
              <a:spcAft>
                <a:spcPts val="0"/>
              </a:spcAft>
              <a:buSzPts val="6900"/>
              <a:buNone/>
              <a:defRPr sz="6900"/>
            </a:lvl8pPr>
            <a:lvl9pPr lvl="8" algn="ctr">
              <a:lnSpc>
                <a:spcPct val="90000"/>
              </a:lnSpc>
              <a:spcBef>
                <a:spcPts val="0"/>
              </a:spcBef>
              <a:spcAft>
                <a:spcPts val="0"/>
              </a:spcAft>
              <a:buSzPts val="6900"/>
              <a:buNone/>
              <a:defRPr sz="6900"/>
            </a:lvl9pPr>
          </a:lstStyle>
          <a:p/>
        </p:txBody>
      </p:sp>
      <p:sp>
        <p:nvSpPr>
          <p:cNvPr id="510" name="Google Shape;510;p2"/>
          <p:cNvSpPr txBox="1"/>
          <p:nvPr>
            <p:ph idx="1" type="subTitle"/>
          </p:nvPr>
        </p:nvSpPr>
        <p:spPr>
          <a:xfrm>
            <a:off x="2557600" y="5015167"/>
            <a:ext cx="7076700" cy="10569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951" name="Shape 1951"/>
        <p:cNvGrpSpPr/>
        <p:nvPr/>
      </p:nvGrpSpPr>
      <p:grpSpPr>
        <a:xfrm>
          <a:off x="0" y="0"/>
          <a:ext cx="0" cy="0"/>
          <a:chOff x="0" y="0"/>
          <a:chExt cx="0" cy="0"/>
        </a:xfrm>
      </p:grpSpPr>
      <p:sp>
        <p:nvSpPr>
          <p:cNvPr id="1952" name="Google Shape;1952;p11"/>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Clr>
                <a:srgbClr val="434343"/>
              </a:buClr>
              <a:buSzPts val="3200"/>
              <a:buNone/>
              <a:defRPr sz="3200">
                <a:solidFill>
                  <a:srgbClr val="434343"/>
                </a:solidFill>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953" name="Google Shape;1953;p11"/>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54" name="Shape 1954"/>
        <p:cNvGrpSpPr/>
        <p:nvPr/>
      </p:nvGrpSpPr>
      <p:grpSpPr>
        <a:xfrm>
          <a:off x="0" y="0"/>
          <a:ext cx="0" cy="0"/>
          <a:chOff x="0" y="0"/>
          <a:chExt cx="0" cy="0"/>
        </a:xfrm>
      </p:grpSpPr>
      <p:sp>
        <p:nvSpPr>
          <p:cNvPr id="1955" name="Google Shape;1955;p12"/>
          <p:cNvSpPr txBox="1"/>
          <p:nvPr>
            <p:ph idx="1" type="body"/>
          </p:nvPr>
        </p:nvSpPr>
        <p:spPr>
          <a:xfrm>
            <a:off x="951933" y="2167367"/>
            <a:ext cx="4466700" cy="3249300"/>
          </a:xfrm>
          <a:prstGeom prst="rect">
            <a:avLst/>
          </a:prstGeom>
          <a:noFill/>
          <a:ln>
            <a:noFill/>
          </a:ln>
        </p:spPr>
        <p:txBody>
          <a:bodyPr anchorCtr="0" anchor="t" bIns="121900" lIns="121900" spcFirstLastPara="1" rIns="121900" wrap="square" tIns="121900">
            <a:noAutofit/>
          </a:bodyPr>
          <a:lstStyle>
            <a:lvl1pPr indent="-381000" lvl="0" marL="457200" algn="l">
              <a:lnSpc>
                <a:spcPct val="100000"/>
              </a:lnSpc>
              <a:spcBef>
                <a:spcPts val="0"/>
              </a:spcBef>
              <a:spcAft>
                <a:spcPts val="0"/>
              </a:spcAft>
              <a:buSzPts val="2400"/>
              <a:buChar char="●"/>
              <a:defRPr/>
            </a:lvl1pPr>
            <a:lvl2pPr indent="-381000" lvl="1" marL="914400" algn="l">
              <a:lnSpc>
                <a:spcPct val="100000"/>
              </a:lnSpc>
              <a:spcBef>
                <a:spcPts val="2100"/>
              </a:spcBef>
              <a:spcAft>
                <a:spcPts val="0"/>
              </a:spcAft>
              <a:buSzPts val="2400"/>
              <a:buChar char="○"/>
              <a:defRPr sz="2400"/>
            </a:lvl2pPr>
            <a:lvl3pPr indent="-381000" lvl="2" marL="1371600" algn="l">
              <a:lnSpc>
                <a:spcPct val="100000"/>
              </a:lnSpc>
              <a:spcBef>
                <a:spcPts val="2100"/>
              </a:spcBef>
              <a:spcAft>
                <a:spcPts val="0"/>
              </a:spcAft>
              <a:buSzPts val="2400"/>
              <a:buChar char="■"/>
              <a:defRPr sz="2400"/>
            </a:lvl3pPr>
            <a:lvl4pPr indent="-381000" lvl="3" marL="1828800" algn="l">
              <a:lnSpc>
                <a:spcPct val="100000"/>
              </a:lnSpc>
              <a:spcBef>
                <a:spcPts val="2100"/>
              </a:spcBef>
              <a:spcAft>
                <a:spcPts val="0"/>
              </a:spcAft>
              <a:buSzPts val="2400"/>
              <a:buChar char="●"/>
              <a:defRPr sz="2400"/>
            </a:lvl4pPr>
            <a:lvl5pPr indent="-381000" lvl="4" marL="2286000" algn="l">
              <a:lnSpc>
                <a:spcPct val="100000"/>
              </a:lnSpc>
              <a:spcBef>
                <a:spcPts val="2100"/>
              </a:spcBef>
              <a:spcAft>
                <a:spcPts val="0"/>
              </a:spcAft>
              <a:buSzPts val="2400"/>
              <a:buChar char="○"/>
              <a:defRPr sz="2400"/>
            </a:lvl5pPr>
            <a:lvl6pPr indent="-381000" lvl="5" marL="2743200" algn="l">
              <a:lnSpc>
                <a:spcPct val="100000"/>
              </a:lnSpc>
              <a:spcBef>
                <a:spcPts val="2100"/>
              </a:spcBef>
              <a:spcAft>
                <a:spcPts val="0"/>
              </a:spcAft>
              <a:buSzPts val="2400"/>
              <a:buChar char="■"/>
              <a:defRPr sz="2400"/>
            </a:lvl6pPr>
            <a:lvl7pPr indent="-381000" lvl="6" marL="3200400" algn="l">
              <a:lnSpc>
                <a:spcPct val="100000"/>
              </a:lnSpc>
              <a:spcBef>
                <a:spcPts val="2100"/>
              </a:spcBef>
              <a:spcAft>
                <a:spcPts val="0"/>
              </a:spcAft>
              <a:buSzPts val="2400"/>
              <a:buChar char="●"/>
              <a:defRPr sz="2400"/>
            </a:lvl7pPr>
            <a:lvl8pPr indent="-381000" lvl="7" marL="3657600" algn="l">
              <a:lnSpc>
                <a:spcPct val="100000"/>
              </a:lnSpc>
              <a:spcBef>
                <a:spcPts val="2100"/>
              </a:spcBef>
              <a:spcAft>
                <a:spcPts val="0"/>
              </a:spcAft>
              <a:buSzPts val="2400"/>
              <a:buChar char="○"/>
              <a:defRPr sz="2400"/>
            </a:lvl8pPr>
            <a:lvl9pPr indent="-381000" lvl="8" marL="4114800" algn="l">
              <a:lnSpc>
                <a:spcPct val="100000"/>
              </a:lnSpc>
              <a:spcBef>
                <a:spcPts val="2100"/>
              </a:spcBef>
              <a:spcAft>
                <a:spcPts val="2100"/>
              </a:spcAft>
              <a:buSzPts val="2400"/>
              <a:buChar char="■"/>
              <a:defRPr sz="2400"/>
            </a:lvl9pPr>
          </a:lstStyle>
          <a:p/>
        </p:txBody>
      </p:sp>
      <p:sp>
        <p:nvSpPr>
          <p:cNvPr id="1956" name="Google Shape;1956;p12"/>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957" name="Google Shape;1957;p12"/>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Four Columns">
  <p:cSld name="BIG_NUMBER_1_1">
    <p:spTree>
      <p:nvGrpSpPr>
        <p:cNvPr id="1958" name="Shape 1958"/>
        <p:cNvGrpSpPr/>
        <p:nvPr/>
      </p:nvGrpSpPr>
      <p:grpSpPr>
        <a:xfrm>
          <a:off x="0" y="0"/>
          <a:ext cx="0" cy="0"/>
          <a:chOff x="0" y="0"/>
          <a:chExt cx="0" cy="0"/>
        </a:xfrm>
      </p:grpSpPr>
      <p:sp>
        <p:nvSpPr>
          <p:cNvPr id="1959" name="Google Shape;1959;p13"/>
          <p:cNvSpPr txBox="1"/>
          <p:nvPr>
            <p:ph idx="1" type="subTitle"/>
          </p:nvPr>
        </p:nvSpPr>
        <p:spPr>
          <a:xfrm>
            <a:off x="960720" y="4846267"/>
            <a:ext cx="2374800" cy="1228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960" name="Google Shape;1960;p13"/>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grpSp>
        <p:nvGrpSpPr>
          <p:cNvPr id="1961" name="Google Shape;1961;p13"/>
          <p:cNvGrpSpPr/>
          <p:nvPr/>
        </p:nvGrpSpPr>
        <p:grpSpPr>
          <a:xfrm>
            <a:off x="78367" y="131222"/>
            <a:ext cx="12034943" cy="1948068"/>
            <a:chOff x="58777" y="98419"/>
            <a:chExt cx="9026433" cy="1461088"/>
          </a:xfrm>
        </p:grpSpPr>
        <p:sp>
          <p:nvSpPr>
            <p:cNvPr id="1962" name="Google Shape;1962;p13"/>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63" name="Google Shape;1963;p13"/>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64" name="Google Shape;1964;p13"/>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65" name="Google Shape;1965;p13"/>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66" name="Google Shape;1966;p13"/>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67" name="Google Shape;1967;p13"/>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68" name="Google Shape;1968;p13"/>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69" name="Google Shape;1969;p13"/>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0" name="Google Shape;1970;p13"/>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1" name="Google Shape;1971;p13"/>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2" name="Google Shape;1972;p13"/>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3" name="Google Shape;1973;p13"/>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4" name="Google Shape;1974;p13"/>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5" name="Google Shape;1975;p13"/>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6" name="Google Shape;1976;p13"/>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7" name="Google Shape;1977;p13"/>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8" name="Google Shape;1978;p13"/>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79" name="Google Shape;1979;p13"/>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0" name="Google Shape;1980;p13"/>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1" name="Google Shape;1981;p13"/>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2" name="Google Shape;1982;p13"/>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3" name="Google Shape;1983;p13"/>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4" name="Google Shape;1984;p13"/>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5" name="Google Shape;1985;p13"/>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6" name="Google Shape;1986;p13"/>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7" name="Google Shape;1987;p13"/>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8" name="Google Shape;1988;p13"/>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89" name="Google Shape;1989;p13"/>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0" name="Google Shape;1990;p13"/>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1" name="Google Shape;1991;p13"/>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2" name="Google Shape;1992;p13"/>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3" name="Google Shape;1993;p13"/>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4" name="Google Shape;1994;p13"/>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5" name="Google Shape;1995;p13"/>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6" name="Google Shape;1996;p13"/>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7" name="Google Shape;1997;p13"/>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8" name="Google Shape;1998;p13"/>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99" name="Google Shape;1999;p13"/>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0" name="Google Shape;2000;p13"/>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1" name="Google Shape;2001;p13"/>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2" name="Google Shape;2002;p13"/>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3" name="Google Shape;2003;p13"/>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4" name="Google Shape;2004;p13"/>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5" name="Google Shape;2005;p13"/>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6" name="Google Shape;2006;p13"/>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7" name="Google Shape;2007;p13"/>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8" name="Google Shape;2008;p13"/>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09" name="Google Shape;2009;p13"/>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0" name="Google Shape;2010;p13"/>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1" name="Google Shape;2011;p13"/>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2" name="Google Shape;2012;p13"/>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3" name="Google Shape;2013;p13"/>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4" name="Google Shape;2014;p13"/>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5" name="Google Shape;2015;p13"/>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6" name="Google Shape;2016;p13"/>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7" name="Google Shape;2017;p13"/>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8" name="Google Shape;2018;p13"/>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19" name="Google Shape;2019;p13"/>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0" name="Google Shape;2020;p13"/>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1" name="Google Shape;2021;p13"/>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2" name="Google Shape;2022;p13"/>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3" name="Google Shape;2023;p13"/>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4" name="Google Shape;2024;p13"/>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5" name="Google Shape;2025;p13"/>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6" name="Google Shape;2026;p13"/>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7" name="Google Shape;2027;p13"/>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8" name="Google Shape;2028;p13"/>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29" name="Google Shape;2029;p13"/>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0" name="Google Shape;2030;p13"/>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1" name="Google Shape;2031;p13"/>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2" name="Google Shape;2032;p13"/>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3" name="Google Shape;2033;p13"/>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4" name="Google Shape;2034;p13"/>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5" name="Google Shape;2035;p13"/>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6" name="Google Shape;2036;p13"/>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7" name="Google Shape;2037;p13"/>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8" name="Google Shape;2038;p13"/>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9" name="Google Shape;2039;p13"/>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0" name="Google Shape;2040;p13"/>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1" name="Google Shape;2041;p13"/>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2" name="Google Shape;2042;p13"/>
            <p:cNvSpPr/>
            <p:nvPr/>
          </p:nvSpPr>
          <p:spPr>
            <a:xfrm>
              <a:off x="4157614" y="99161"/>
              <a:ext cx="349483" cy="435378"/>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3" name="Google Shape;2043;p13"/>
            <p:cNvSpPr/>
            <p:nvPr/>
          </p:nvSpPr>
          <p:spPr>
            <a:xfrm>
              <a:off x="4219446" y="255566"/>
              <a:ext cx="60156" cy="49898"/>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4" name="Google Shape;2044;p13"/>
            <p:cNvSpPr/>
            <p:nvPr/>
          </p:nvSpPr>
          <p:spPr>
            <a:xfrm>
              <a:off x="4287988" y="241148"/>
              <a:ext cx="123956" cy="43577"/>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5" name="Google Shape;2045;p13"/>
            <p:cNvSpPr/>
            <p:nvPr/>
          </p:nvSpPr>
          <p:spPr>
            <a:xfrm>
              <a:off x="4232090" y="325172"/>
              <a:ext cx="60156" cy="49866"/>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6" name="Google Shape;2046;p13"/>
            <p:cNvSpPr/>
            <p:nvPr/>
          </p:nvSpPr>
          <p:spPr>
            <a:xfrm>
              <a:off x="4301987" y="310528"/>
              <a:ext cx="121021" cy="43512"/>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7" name="Google Shape;2047;p13"/>
            <p:cNvSpPr/>
            <p:nvPr/>
          </p:nvSpPr>
          <p:spPr>
            <a:xfrm>
              <a:off x="4245928" y="399294"/>
              <a:ext cx="60059" cy="50189"/>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8" name="Google Shape;2048;p13"/>
            <p:cNvSpPr/>
            <p:nvPr/>
          </p:nvSpPr>
          <p:spPr>
            <a:xfrm>
              <a:off x="4314889" y="384586"/>
              <a:ext cx="122472" cy="44028"/>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49" name="Google Shape;2049;p13"/>
            <p:cNvSpPr/>
            <p:nvPr/>
          </p:nvSpPr>
          <p:spPr>
            <a:xfrm>
              <a:off x="4188320" y="708297"/>
              <a:ext cx="250428" cy="224721"/>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0" name="Google Shape;2050;p13"/>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1" name="Google Shape;2051;p13"/>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2" name="Google Shape;2052;p13"/>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3" name="Google Shape;2053;p13"/>
            <p:cNvSpPr/>
            <p:nvPr/>
          </p:nvSpPr>
          <p:spPr>
            <a:xfrm>
              <a:off x="4157614" y="1123773"/>
              <a:ext cx="349483" cy="435733"/>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4" name="Google Shape;2054;p13"/>
            <p:cNvSpPr/>
            <p:nvPr/>
          </p:nvSpPr>
          <p:spPr>
            <a:xfrm>
              <a:off x="4219446" y="1280275"/>
              <a:ext cx="60123" cy="49866"/>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5" name="Google Shape;2055;p13"/>
            <p:cNvSpPr/>
            <p:nvPr/>
          </p:nvSpPr>
          <p:spPr>
            <a:xfrm>
              <a:off x="4287537" y="1265566"/>
              <a:ext cx="124859" cy="43931"/>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6" name="Google Shape;2056;p13"/>
            <p:cNvSpPr/>
            <p:nvPr/>
          </p:nvSpPr>
          <p:spPr>
            <a:xfrm>
              <a:off x="4232090" y="1349784"/>
              <a:ext cx="60156" cy="49866"/>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7" name="Google Shape;2057;p13"/>
            <p:cNvSpPr/>
            <p:nvPr/>
          </p:nvSpPr>
          <p:spPr>
            <a:xfrm>
              <a:off x="4302116" y="1335140"/>
              <a:ext cx="120892" cy="43544"/>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8" name="Google Shape;2058;p13"/>
            <p:cNvSpPr/>
            <p:nvPr/>
          </p:nvSpPr>
          <p:spPr>
            <a:xfrm>
              <a:off x="4245928" y="1424293"/>
              <a:ext cx="60059" cy="49834"/>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59" name="Google Shape;2059;p13"/>
            <p:cNvSpPr/>
            <p:nvPr/>
          </p:nvSpPr>
          <p:spPr>
            <a:xfrm>
              <a:off x="4315179" y="1409230"/>
              <a:ext cx="121892" cy="43931"/>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0" name="Google Shape;2060;p13"/>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1" name="Google Shape;2061;p13"/>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2" name="Google Shape;2062;p13"/>
            <p:cNvSpPr/>
            <p:nvPr/>
          </p:nvSpPr>
          <p:spPr>
            <a:xfrm>
              <a:off x="3132614" y="98419"/>
              <a:ext cx="350257" cy="436217"/>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3" name="Google Shape;2063;p13"/>
            <p:cNvSpPr/>
            <p:nvPr/>
          </p:nvSpPr>
          <p:spPr>
            <a:xfrm>
              <a:off x="3194834" y="255566"/>
              <a:ext cx="60156" cy="49898"/>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4" name="Google Shape;2064;p13"/>
            <p:cNvSpPr/>
            <p:nvPr/>
          </p:nvSpPr>
          <p:spPr>
            <a:xfrm>
              <a:off x="3263021" y="241019"/>
              <a:ext cx="124440" cy="43706"/>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5" name="Google Shape;2065;p13"/>
            <p:cNvSpPr/>
            <p:nvPr/>
          </p:nvSpPr>
          <p:spPr>
            <a:xfrm>
              <a:off x="3207510" y="325172"/>
              <a:ext cx="60123" cy="49866"/>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6" name="Google Shape;2066;p13"/>
            <p:cNvSpPr/>
            <p:nvPr/>
          </p:nvSpPr>
          <p:spPr>
            <a:xfrm>
              <a:off x="3277020" y="310528"/>
              <a:ext cx="121376" cy="43512"/>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7" name="Google Shape;2067;p13"/>
            <p:cNvSpPr/>
            <p:nvPr/>
          </p:nvSpPr>
          <p:spPr>
            <a:xfrm>
              <a:off x="3221315" y="399294"/>
              <a:ext cx="60059" cy="50189"/>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8" name="Google Shape;2068;p13"/>
            <p:cNvSpPr/>
            <p:nvPr/>
          </p:nvSpPr>
          <p:spPr>
            <a:xfrm>
              <a:off x="3290277" y="384586"/>
              <a:ext cx="122472" cy="44028"/>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69" name="Google Shape;2069;p13"/>
            <p:cNvSpPr/>
            <p:nvPr/>
          </p:nvSpPr>
          <p:spPr>
            <a:xfrm>
              <a:off x="3163708" y="708297"/>
              <a:ext cx="250428" cy="22443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0" name="Google Shape;2070;p13"/>
            <p:cNvSpPr/>
            <p:nvPr/>
          </p:nvSpPr>
          <p:spPr>
            <a:xfrm>
              <a:off x="3633018" y="226472"/>
              <a:ext cx="195885" cy="181918"/>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1" name="Google Shape;2071;p13"/>
            <p:cNvSpPr/>
            <p:nvPr/>
          </p:nvSpPr>
          <p:spPr>
            <a:xfrm>
              <a:off x="3765490" y="151317"/>
              <a:ext cx="196272" cy="181563"/>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2" name="Google Shape;2072;p13"/>
            <p:cNvSpPr/>
            <p:nvPr/>
          </p:nvSpPr>
          <p:spPr>
            <a:xfrm>
              <a:off x="3575411" y="602242"/>
              <a:ext cx="345645" cy="344032"/>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3" name="Google Shape;2073;p13"/>
            <p:cNvSpPr/>
            <p:nvPr/>
          </p:nvSpPr>
          <p:spPr>
            <a:xfrm>
              <a:off x="3133001" y="1123290"/>
              <a:ext cx="349870" cy="436217"/>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4" name="Google Shape;2074;p13"/>
            <p:cNvSpPr/>
            <p:nvPr/>
          </p:nvSpPr>
          <p:spPr>
            <a:xfrm>
              <a:off x="3194834" y="1280275"/>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5" name="Google Shape;2075;p13"/>
            <p:cNvSpPr/>
            <p:nvPr/>
          </p:nvSpPr>
          <p:spPr>
            <a:xfrm>
              <a:off x="3262570" y="1265502"/>
              <a:ext cx="125472" cy="43996"/>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6" name="Google Shape;2076;p13"/>
            <p:cNvSpPr/>
            <p:nvPr/>
          </p:nvSpPr>
          <p:spPr>
            <a:xfrm>
              <a:off x="3207510" y="1349784"/>
              <a:ext cx="60123" cy="49866"/>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7" name="Google Shape;2077;p13"/>
            <p:cNvSpPr/>
            <p:nvPr/>
          </p:nvSpPr>
          <p:spPr>
            <a:xfrm>
              <a:off x="3277149" y="1335140"/>
              <a:ext cx="121247" cy="43544"/>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8" name="Google Shape;2078;p13"/>
            <p:cNvSpPr/>
            <p:nvPr/>
          </p:nvSpPr>
          <p:spPr>
            <a:xfrm>
              <a:off x="3221315" y="1424293"/>
              <a:ext cx="59769" cy="49834"/>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79" name="Google Shape;2079;p13"/>
            <p:cNvSpPr/>
            <p:nvPr/>
          </p:nvSpPr>
          <p:spPr>
            <a:xfrm>
              <a:off x="3290567" y="1409230"/>
              <a:ext cx="121924" cy="43931"/>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0" name="Google Shape;2080;p13"/>
            <p:cNvSpPr/>
            <p:nvPr/>
          </p:nvSpPr>
          <p:spPr>
            <a:xfrm>
              <a:off x="3632631" y="1251439"/>
              <a:ext cx="196272" cy="181563"/>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1" name="Google Shape;2081;p13"/>
            <p:cNvSpPr/>
            <p:nvPr/>
          </p:nvSpPr>
          <p:spPr>
            <a:xfrm>
              <a:off x="3765490" y="1176188"/>
              <a:ext cx="196272" cy="18166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2" name="Google Shape;2082;p13"/>
            <p:cNvSpPr/>
            <p:nvPr/>
          </p:nvSpPr>
          <p:spPr>
            <a:xfrm>
              <a:off x="2108389" y="99161"/>
              <a:ext cx="349515" cy="435378"/>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3" name="Google Shape;2083;p13"/>
            <p:cNvSpPr/>
            <p:nvPr/>
          </p:nvSpPr>
          <p:spPr>
            <a:xfrm>
              <a:off x="2170222" y="255566"/>
              <a:ext cx="60059" cy="49898"/>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4" name="Google Shape;2084;p13"/>
            <p:cNvSpPr/>
            <p:nvPr/>
          </p:nvSpPr>
          <p:spPr>
            <a:xfrm>
              <a:off x="2238409" y="241019"/>
              <a:ext cx="124117" cy="43706"/>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5" name="Google Shape;2085;p13"/>
            <p:cNvSpPr/>
            <p:nvPr/>
          </p:nvSpPr>
          <p:spPr>
            <a:xfrm>
              <a:off x="2182898" y="325172"/>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6" name="Google Shape;2086;p13"/>
            <p:cNvSpPr/>
            <p:nvPr/>
          </p:nvSpPr>
          <p:spPr>
            <a:xfrm>
              <a:off x="2252408"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7" name="Google Shape;2087;p13"/>
            <p:cNvSpPr/>
            <p:nvPr/>
          </p:nvSpPr>
          <p:spPr>
            <a:xfrm>
              <a:off x="2196316" y="399294"/>
              <a:ext cx="60156" cy="50189"/>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8" name="Google Shape;2088;p13"/>
            <p:cNvSpPr/>
            <p:nvPr/>
          </p:nvSpPr>
          <p:spPr>
            <a:xfrm>
              <a:off x="2265310" y="384586"/>
              <a:ext cx="122472" cy="44028"/>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89" name="Google Shape;2089;p13"/>
            <p:cNvSpPr/>
            <p:nvPr/>
          </p:nvSpPr>
          <p:spPr>
            <a:xfrm>
              <a:off x="2138741" y="708297"/>
              <a:ext cx="250783" cy="224721"/>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0" name="Google Shape;2090;p13"/>
            <p:cNvSpPr/>
            <p:nvPr/>
          </p:nvSpPr>
          <p:spPr>
            <a:xfrm>
              <a:off x="2608019" y="226472"/>
              <a:ext cx="196272" cy="181918"/>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1" name="Google Shape;2091;p13"/>
            <p:cNvSpPr/>
            <p:nvPr/>
          </p:nvSpPr>
          <p:spPr>
            <a:xfrm>
              <a:off x="2740909" y="151317"/>
              <a:ext cx="196272" cy="181563"/>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2" name="Google Shape;2092;p13"/>
            <p:cNvSpPr/>
            <p:nvPr/>
          </p:nvSpPr>
          <p:spPr>
            <a:xfrm>
              <a:off x="2550799" y="602242"/>
              <a:ext cx="346032" cy="344032"/>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3" name="Google Shape;2093;p13"/>
            <p:cNvSpPr/>
            <p:nvPr/>
          </p:nvSpPr>
          <p:spPr>
            <a:xfrm>
              <a:off x="2108002" y="1123773"/>
              <a:ext cx="349902" cy="435733"/>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4" name="Google Shape;2094;p13"/>
            <p:cNvSpPr/>
            <p:nvPr/>
          </p:nvSpPr>
          <p:spPr>
            <a:xfrm>
              <a:off x="2170222" y="1280275"/>
              <a:ext cx="60059" cy="49866"/>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5" name="Google Shape;2095;p13"/>
            <p:cNvSpPr/>
            <p:nvPr/>
          </p:nvSpPr>
          <p:spPr>
            <a:xfrm>
              <a:off x="2238344" y="1265566"/>
              <a:ext cx="124053" cy="43931"/>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6" name="Google Shape;2096;p13"/>
            <p:cNvSpPr/>
            <p:nvPr/>
          </p:nvSpPr>
          <p:spPr>
            <a:xfrm>
              <a:off x="2182898" y="1349784"/>
              <a:ext cx="60123" cy="49866"/>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7" name="Google Shape;2097;p13"/>
            <p:cNvSpPr/>
            <p:nvPr/>
          </p:nvSpPr>
          <p:spPr>
            <a:xfrm>
              <a:off x="2252504"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8" name="Google Shape;2098;p13"/>
            <p:cNvSpPr/>
            <p:nvPr/>
          </p:nvSpPr>
          <p:spPr>
            <a:xfrm>
              <a:off x="2196316" y="1424293"/>
              <a:ext cx="60156" cy="49834"/>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99" name="Google Shape;2099;p13"/>
            <p:cNvSpPr/>
            <p:nvPr/>
          </p:nvSpPr>
          <p:spPr>
            <a:xfrm>
              <a:off x="2265568" y="1409230"/>
              <a:ext cx="121924" cy="43931"/>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0" name="Google Shape;2100;p13"/>
            <p:cNvSpPr/>
            <p:nvPr/>
          </p:nvSpPr>
          <p:spPr>
            <a:xfrm>
              <a:off x="2608019" y="1251439"/>
              <a:ext cx="196272" cy="181563"/>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1" name="Google Shape;2101;p13"/>
            <p:cNvSpPr/>
            <p:nvPr/>
          </p:nvSpPr>
          <p:spPr>
            <a:xfrm>
              <a:off x="2740909"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2" name="Google Shape;2102;p13"/>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3" name="Google Shape;2103;p13"/>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4" name="Google Shape;2104;p13"/>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5" name="Google Shape;2105;p13"/>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6" name="Google Shape;2106;p13"/>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7" name="Google Shape;2107;p13"/>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8" name="Google Shape;2108;p13"/>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09" name="Google Shape;2109;p13"/>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0" name="Google Shape;2110;p13"/>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1" name="Google Shape;2111;p13"/>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2" name="Google Shape;2112;p13"/>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3" name="Google Shape;2113;p13"/>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4" name="Google Shape;2114;p13"/>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5" name="Google Shape;2115;p13"/>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6" name="Google Shape;2116;p13"/>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7" name="Google Shape;2117;p13"/>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8" name="Google Shape;2118;p13"/>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19" name="Google Shape;2119;p13"/>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0" name="Google Shape;2120;p13"/>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1" name="Google Shape;2121;p13"/>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2" name="Google Shape;2122;p13"/>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3" name="Google Shape;2123;p13"/>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4" name="Google Shape;2124;p13"/>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5" name="Google Shape;2125;p13"/>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6" name="Google Shape;2126;p13"/>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7" name="Google Shape;2127;p13"/>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8" name="Google Shape;2128;p13"/>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29" name="Google Shape;2129;p13"/>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0" name="Google Shape;2130;p13"/>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1" name="Google Shape;2131;p13"/>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2" name="Google Shape;2132;p13"/>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3" name="Google Shape;2133;p13"/>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4" name="Google Shape;2134;p13"/>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5" name="Google Shape;2135;p13"/>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6" name="Google Shape;2136;p13"/>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7" name="Google Shape;2137;p13"/>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8" name="Google Shape;2138;p13"/>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39" name="Google Shape;2139;p13"/>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40" name="Google Shape;2140;p13"/>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41" name="Google Shape;2141;p13"/>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142" name="Google Shape;2142;p13"/>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43" name="Google Shape;2143;p13"/>
          <p:cNvSpPr txBox="1"/>
          <p:nvPr>
            <p:ph idx="2" type="subTitle"/>
          </p:nvPr>
        </p:nvSpPr>
        <p:spPr>
          <a:xfrm>
            <a:off x="3592645" y="4846267"/>
            <a:ext cx="2374800" cy="1228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44" name="Google Shape;2144;p13"/>
          <p:cNvSpPr txBox="1"/>
          <p:nvPr>
            <p:ph idx="3" type="subTitle"/>
          </p:nvPr>
        </p:nvSpPr>
        <p:spPr>
          <a:xfrm>
            <a:off x="6224572" y="4846267"/>
            <a:ext cx="2374800" cy="1228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45" name="Google Shape;2145;p13"/>
          <p:cNvSpPr txBox="1"/>
          <p:nvPr>
            <p:ph idx="4" type="subTitle"/>
          </p:nvPr>
        </p:nvSpPr>
        <p:spPr>
          <a:xfrm>
            <a:off x="8856499" y="4846267"/>
            <a:ext cx="2374800" cy="1228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46" name="Google Shape;2146;p13"/>
          <p:cNvSpPr txBox="1"/>
          <p:nvPr>
            <p:ph idx="5" type="title"/>
          </p:nvPr>
        </p:nvSpPr>
        <p:spPr>
          <a:xfrm>
            <a:off x="1038333" y="4134467"/>
            <a:ext cx="2219700" cy="6495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Clr>
                <a:schemeClr val="accent1"/>
              </a:buClr>
              <a:buSzPts val="4000"/>
              <a:buNone/>
              <a:defRPr sz="4000">
                <a:solidFill>
                  <a:schemeClr val="accent1"/>
                </a:solidFill>
              </a:defRPr>
            </a:lvl1pPr>
            <a:lvl2pPr lvl="1" algn="ctr">
              <a:lnSpc>
                <a:spcPct val="100000"/>
              </a:lnSpc>
              <a:spcBef>
                <a:spcPts val="0"/>
              </a:spcBef>
              <a:spcAft>
                <a:spcPts val="0"/>
              </a:spcAft>
              <a:buClr>
                <a:schemeClr val="accent1"/>
              </a:buClr>
              <a:buSzPts val="4000"/>
              <a:buNone/>
              <a:defRPr sz="4000">
                <a:solidFill>
                  <a:schemeClr val="accent1"/>
                </a:solidFill>
              </a:defRPr>
            </a:lvl2pPr>
            <a:lvl3pPr lvl="2" algn="ctr">
              <a:lnSpc>
                <a:spcPct val="100000"/>
              </a:lnSpc>
              <a:spcBef>
                <a:spcPts val="0"/>
              </a:spcBef>
              <a:spcAft>
                <a:spcPts val="0"/>
              </a:spcAft>
              <a:buClr>
                <a:schemeClr val="accent1"/>
              </a:buClr>
              <a:buSzPts val="4000"/>
              <a:buNone/>
              <a:defRPr sz="4000">
                <a:solidFill>
                  <a:schemeClr val="accent1"/>
                </a:solidFill>
              </a:defRPr>
            </a:lvl3pPr>
            <a:lvl4pPr lvl="3" algn="ctr">
              <a:lnSpc>
                <a:spcPct val="100000"/>
              </a:lnSpc>
              <a:spcBef>
                <a:spcPts val="0"/>
              </a:spcBef>
              <a:spcAft>
                <a:spcPts val="0"/>
              </a:spcAft>
              <a:buClr>
                <a:schemeClr val="accent1"/>
              </a:buClr>
              <a:buSzPts val="4000"/>
              <a:buNone/>
              <a:defRPr sz="4000">
                <a:solidFill>
                  <a:schemeClr val="accent1"/>
                </a:solidFill>
              </a:defRPr>
            </a:lvl4pPr>
            <a:lvl5pPr lvl="4" algn="ctr">
              <a:lnSpc>
                <a:spcPct val="100000"/>
              </a:lnSpc>
              <a:spcBef>
                <a:spcPts val="0"/>
              </a:spcBef>
              <a:spcAft>
                <a:spcPts val="0"/>
              </a:spcAft>
              <a:buClr>
                <a:schemeClr val="accent1"/>
              </a:buClr>
              <a:buSzPts val="4000"/>
              <a:buNone/>
              <a:defRPr sz="4000">
                <a:solidFill>
                  <a:schemeClr val="accent1"/>
                </a:solidFill>
              </a:defRPr>
            </a:lvl5pPr>
            <a:lvl6pPr lvl="5" algn="ctr">
              <a:lnSpc>
                <a:spcPct val="100000"/>
              </a:lnSpc>
              <a:spcBef>
                <a:spcPts val="0"/>
              </a:spcBef>
              <a:spcAft>
                <a:spcPts val="0"/>
              </a:spcAft>
              <a:buClr>
                <a:schemeClr val="accent1"/>
              </a:buClr>
              <a:buSzPts val="4000"/>
              <a:buNone/>
              <a:defRPr sz="4000">
                <a:solidFill>
                  <a:schemeClr val="accent1"/>
                </a:solidFill>
              </a:defRPr>
            </a:lvl6pPr>
            <a:lvl7pPr lvl="6" algn="ctr">
              <a:lnSpc>
                <a:spcPct val="100000"/>
              </a:lnSpc>
              <a:spcBef>
                <a:spcPts val="0"/>
              </a:spcBef>
              <a:spcAft>
                <a:spcPts val="0"/>
              </a:spcAft>
              <a:buClr>
                <a:schemeClr val="accent1"/>
              </a:buClr>
              <a:buSzPts val="4000"/>
              <a:buNone/>
              <a:defRPr sz="4000">
                <a:solidFill>
                  <a:schemeClr val="accent1"/>
                </a:solidFill>
              </a:defRPr>
            </a:lvl7pPr>
            <a:lvl8pPr lvl="7" algn="ctr">
              <a:lnSpc>
                <a:spcPct val="100000"/>
              </a:lnSpc>
              <a:spcBef>
                <a:spcPts val="0"/>
              </a:spcBef>
              <a:spcAft>
                <a:spcPts val="0"/>
              </a:spcAft>
              <a:buClr>
                <a:schemeClr val="accent1"/>
              </a:buClr>
              <a:buSzPts val="4000"/>
              <a:buNone/>
              <a:defRPr sz="4000">
                <a:solidFill>
                  <a:schemeClr val="accent1"/>
                </a:solidFill>
              </a:defRPr>
            </a:lvl8pPr>
            <a:lvl9pPr lvl="8" algn="ctr">
              <a:lnSpc>
                <a:spcPct val="100000"/>
              </a:lnSpc>
              <a:spcBef>
                <a:spcPts val="0"/>
              </a:spcBef>
              <a:spcAft>
                <a:spcPts val="0"/>
              </a:spcAft>
              <a:buClr>
                <a:schemeClr val="accent1"/>
              </a:buClr>
              <a:buSzPts val="4000"/>
              <a:buNone/>
              <a:defRPr sz="4000">
                <a:solidFill>
                  <a:schemeClr val="accent1"/>
                </a:solidFill>
              </a:defRPr>
            </a:lvl9pPr>
          </a:lstStyle>
          <a:p/>
        </p:txBody>
      </p:sp>
      <p:sp>
        <p:nvSpPr>
          <p:cNvPr id="2147" name="Google Shape;2147;p13"/>
          <p:cNvSpPr txBox="1"/>
          <p:nvPr>
            <p:ph idx="6" type="title"/>
          </p:nvPr>
        </p:nvSpPr>
        <p:spPr>
          <a:xfrm>
            <a:off x="3670233" y="4134467"/>
            <a:ext cx="2219700" cy="6495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Clr>
                <a:schemeClr val="accent1"/>
              </a:buClr>
              <a:buSzPts val="4000"/>
              <a:buNone/>
              <a:defRPr sz="4000">
                <a:solidFill>
                  <a:schemeClr val="accent1"/>
                </a:solidFill>
              </a:defRPr>
            </a:lvl1pPr>
            <a:lvl2pPr lvl="1" algn="ctr">
              <a:lnSpc>
                <a:spcPct val="100000"/>
              </a:lnSpc>
              <a:spcBef>
                <a:spcPts val="0"/>
              </a:spcBef>
              <a:spcAft>
                <a:spcPts val="0"/>
              </a:spcAft>
              <a:buClr>
                <a:schemeClr val="accent1"/>
              </a:buClr>
              <a:buSzPts val="4000"/>
              <a:buNone/>
              <a:defRPr sz="4000">
                <a:solidFill>
                  <a:schemeClr val="accent1"/>
                </a:solidFill>
              </a:defRPr>
            </a:lvl2pPr>
            <a:lvl3pPr lvl="2" algn="ctr">
              <a:lnSpc>
                <a:spcPct val="100000"/>
              </a:lnSpc>
              <a:spcBef>
                <a:spcPts val="0"/>
              </a:spcBef>
              <a:spcAft>
                <a:spcPts val="0"/>
              </a:spcAft>
              <a:buClr>
                <a:schemeClr val="accent1"/>
              </a:buClr>
              <a:buSzPts val="4000"/>
              <a:buNone/>
              <a:defRPr sz="4000">
                <a:solidFill>
                  <a:schemeClr val="accent1"/>
                </a:solidFill>
              </a:defRPr>
            </a:lvl3pPr>
            <a:lvl4pPr lvl="3" algn="ctr">
              <a:lnSpc>
                <a:spcPct val="100000"/>
              </a:lnSpc>
              <a:spcBef>
                <a:spcPts val="0"/>
              </a:spcBef>
              <a:spcAft>
                <a:spcPts val="0"/>
              </a:spcAft>
              <a:buClr>
                <a:schemeClr val="accent1"/>
              </a:buClr>
              <a:buSzPts val="4000"/>
              <a:buNone/>
              <a:defRPr sz="4000">
                <a:solidFill>
                  <a:schemeClr val="accent1"/>
                </a:solidFill>
              </a:defRPr>
            </a:lvl4pPr>
            <a:lvl5pPr lvl="4" algn="ctr">
              <a:lnSpc>
                <a:spcPct val="100000"/>
              </a:lnSpc>
              <a:spcBef>
                <a:spcPts val="0"/>
              </a:spcBef>
              <a:spcAft>
                <a:spcPts val="0"/>
              </a:spcAft>
              <a:buClr>
                <a:schemeClr val="accent1"/>
              </a:buClr>
              <a:buSzPts val="4000"/>
              <a:buNone/>
              <a:defRPr sz="4000">
                <a:solidFill>
                  <a:schemeClr val="accent1"/>
                </a:solidFill>
              </a:defRPr>
            </a:lvl5pPr>
            <a:lvl6pPr lvl="5" algn="ctr">
              <a:lnSpc>
                <a:spcPct val="100000"/>
              </a:lnSpc>
              <a:spcBef>
                <a:spcPts val="0"/>
              </a:spcBef>
              <a:spcAft>
                <a:spcPts val="0"/>
              </a:spcAft>
              <a:buClr>
                <a:schemeClr val="accent1"/>
              </a:buClr>
              <a:buSzPts val="4000"/>
              <a:buNone/>
              <a:defRPr sz="4000">
                <a:solidFill>
                  <a:schemeClr val="accent1"/>
                </a:solidFill>
              </a:defRPr>
            </a:lvl6pPr>
            <a:lvl7pPr lvl="6" algn="ctr">
              <a:lnSpc>
                <a:spcPct val="100000"/>
              </a:lnSpc>
              <a:spcBef>
                <a:spcPts val="0"/>
              </a:spcBef>
              <a:spcAft>
                <a:spcPts val="0"/>
              </a:spcAft>
              <a:buClr>
                <a:schemeClr val="accent1"/>
              </a:buClr>
              <a:buSzPts val="4000"/>
              <a:buNone/>
              <a:defRPr sz="4000">
                <a:solidFill>
                  <a:schemeClr val="accent1"/>
                </a:solidFill>
              </a:defRPr>
            </a:lvl7pPr>
            <a:lvl8pPr lvl="7" algn="ctr">
              <a:lnSpc>
                <a:spcPct val="100000"/>
              </a:lnSpc>
              <a:spcBef>
                <a:spcPts val="0"/>
              </a:spcBef>
              <a:spcAft>
                <a:spcPts val="0"/>
              </a:spcAft>
              <a:buClr>
                <a:schemeClr val="accent1"/>
              </a:buClr>
              <a:buSzPts val="4000"/>
              <a:buNone/>
              <a:defRPr sz="4000">
                <a:solidFill>
                  <a:schemeClr val="accent1"/>
                </a:solidFill>
              </a:defRPr>
            </a:lvl8pPr>
            <a:lvl9pPr lvl="8" algn="ctr">
              <a:lnSpc>
                <a:spcPct val="100000"/>
              </a:lnSpc>
              <a:spcBef>
                <a:spcPts val="0"/>
              </a:spcBef>
              <a:spcAft>
                <a:spcPts val="0"/>
              </a:spcAft>
              <a:buClr>
                <a:schemeClr val="accent1"/>
              </a:buClr>
              <a:buSzPts val="4000"/>
              <a:buNone/>
              <a:defRPr sz="4000">
                <a:solidFill>
                  <a:schemeClr val="accent1"/>
                </a:solidFill>
              </a:defRPr>
            </a:lvl9pPr>
          </a:lstStyle>
          <a:p/>
        </p:txBody>
      </p:sp>
      <p:sp>
        <p:nvSpPr>
          <p:cNvPr id="2148" name="Google Shape;2148;p13"/>
          <p:cNvSpPr txBox="1"/>
          <p:nvPr>
            <p:ph idx="7" type="title"/>
          </p:nvPr>
        </p:nvSpPr>
        <p:spPr>
          <a:xfrm>
            <a:off x="6302133" y="4134467"/>
            <a:ext cx="2219700" cy="6495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Clr>
                <a:schemeClr val="accent1"/>
              </a:buClr>
              <a:buSzPts val="4000"/>
              <a:buNone/>
              <a:defRPr sz="4000">
                <a:solidFill>
                  <a:schemeClr val="accent1"/>
                </a:solidFill>
              </a:defRPr>
            </a:lvl1pPr>
            <a:lvl2pPr lvl="1" algn="ctr">
              <a:lnSpc>
                <a:spcPct val="100000"/>
              </a:lnSpc>
              <a:spcBef>
                <a:spcPts val="0"/>
              </a:spcBef>
              <a:spcAft>
                <a:spcPts val="0"/>
              </a:spcAft>
              <a:buClr>
                <a:schemeClr val="accent1"/>
              </a:buClr>
              <a:buSzPts val="4000"/>
              <a:buNone/>
              <a:defRPr sz="4000">
                <a:solidFill>
                  <a:schemeClr val="accent1"/>
                </a:solidFill>
              </a:defRPr>
            </a:lvl2pPr>
            <a:lvl3pPr lvl="2" algn="ctr">
              <a:lnSpc>
                <a:spcPct val="100000"/>
              </a:lnSpc>
              <a:spcBef>
                <a:spcPts val="0"/>
              </a:spcBef>
              <a:spcAft>
                <a:spcPts val="0"/>
              </a:spcAft>
              <a:buClr>
                <a:schemeClr val="accent1"/>
              </a:buClr>
              <a:buSzPts val="4000"/>
              <a:buNone/>
              <a:defRPr sz="4000">
                <a:solidFill>
                  <a:schemeClr val="accent1"/>
                </a:solidFill>
              </a:defRPr>
            </a:lvl3pPr>
            <a:lvl4pPr lvl="3" algn="ctr">
              <a:lnSpc>
                <a:spcPct val="100000"/>
              </a:lnSpc>
              <a:spcBef>
                <a:spcPts val="0"/>
              </a:spcBef>
              <a:spcAft>
                <a:spcPts val="0"/>
              </a:spcAft>
              <a:buClr>
                <a:schemeClr val="accent1"/>
              </a:buClr>
              <a:buSzPts val="4000"/>
              <a:buNone/>
              <a:defRPr sz="4000">
                <a:solidFill>
                  <a:schemeClr val="accent1"/>
                </a:solidFill>
              </a:defRPr>
            </a:lvl4pPr>
            <a:lvl5pPr lvl="4" algn="ctr">
              <a:lnSpc>
                <a:spcPct val="100000"/>
              </a:lnSpc>
              <a:spcBef>
                <a:spcPts val="0"/>
              </a:spcBef>
              <a:spcAft>
                <a:spcPts val="0"/>
              </a:spcAft>
              <a:buClr>
                <a:schemeClr val="accent1"/>
              </a:buClr>
              <a:buSzPts val="4000"/>
              <a:buNone/>
              <a:defRPr sz="4000">
                <a:solidFill>
                  <a:schemeClr val="accent1"/>
                </a:solidFill>
              </a:defRPr>
            </a:lvl5pPr>
            <a:lvl6pPr lvl="5" algn="ctr">
              <a:lnSpc>
                <a:spcPct val="100000"/>
              </a:lnSpc>
              <a:spcBef>
                <a:spcPts val="0"/>
              </a:spcBef>
              <a:spcAft>
                <a:spcPts val="0"/>
              </a:spcAft>
              <a:buClr>
                <a:schemeClr val="accent1"/>
              </a:buClr>
              <a:buSzPts val="4000"/>
              <a:buNone/>
              <a:defRPr sz="4000">
                <a:solidFill>
                  <a:schemeClr val="accent1"/>
                </a:solidFill>
              </a:defRPr>
            </a:lvl6pPr>
            <a:lvl7pPr lvl="6" algn="ctr">
              <a:lnSpc>
                <a:spcPct val="100000"/>
              </a:lnSpc>
              <a:spcBef>
                <a:spcPts val="0"/>
              </a:spcBef>
              <a:spcAft>
                <a:spcPts val="0"/>
              </a:spcAft>
              <a:buClr>
                <a:schemeClr val="accent1"/>
              </a:buClr>
              <a:buSzPts val="4000"/>
              <a:buNone/>
              <a:defRPr sz="4000">
                <a:solidFill>
                  <a:schemeClr val="accent1"/>
                </a:solidFill>
              </a:defRPr>
            </a:lvl7pPr>
            <a:lvl8pPr lvl="7" algn="ctr">
              <a:lnSpc>
                <a:spcPct val="100000"/>
              </a:lnSpc>
              <a:spcBef>
                <a:spcPts val="0"/>
              </a:spcBef>
              <a:spcAft>
                <a:spcPts val="0"/>
              </a:spcAft>
              <a:buClr>
                <a:schemeClr val="accent1"/>
              </a:buClr>
              <a:buSzPts val="4000"/>
              <a:buNone/>
              <a:defRPr sz="4000">
                <a:solidFill>
                  <a:schemeClr val="accent1"/>
                </a:solidFill>
              </a:defRPr>
            </a:lvl8pPr>
            <a:lvl9pPr lvl="8" algn="ctr">
              <a:lnSpc>
                <a:spcPct val="100000"/>
              </a:lnSpc>
              <a:spcBef>
                <a:spcPts val="0"/>
              </a:spcBef>
              <a:spcAft>
                <a:spcPts val="0"/>
              </a:spcAft>
              <a:buClr>
                <a:schemeClr val="accent1"/>
              </a:buClr>
              <a:buSzPts val="4000"/>
              <a:buNone/>
              <a:defRPr sz="4000">
                <a:solidFill>
                  <a:schemeClr val="accent1"/>
                </a:solidFill>
              </a:defRPr>
            </a:lvl9pPr>
          </a:lstStyle>
          <a:p/>
        </p:txBody>
      </p:sp>
      <p:sp>
        <p:nvSpPr>
          <p:cNvPr id="2149" name="Google Shape;2149;p13"/>
          <p:cNvSpPr txBox="1"/>
          <p:nvPr>
            <p:ph idx="8" type="title"/>
          </p:nvPr>
        </p:nvSpPr>
        <p:spPr>
          <a:xfrm>
            <a:off x="8934033" y="4134467"/>
            <a:ext cx="2219700" cy="6495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Clr>
                <a:schemeClr val="accent1"/>
              </a:buClr>
              <a:buSzPts val="4000"/>
              <a:buNone/>
              <a:defRPr sz="4000">
                <a:solidFill>
                  <a:schemeClr val="accent1"/>
                </a:solidFill>
              </a:defRPr>
            </a:lvl1pPr>
            <a:lvl2pPr lvl="1" algn="ctr">
              <a:lnSpc>
                <a:spcPct val="100000"/>
              </a:lnSpc>
              <a:spcBef>
                <a:spcPts val="0"/>
              </a:spcBef>
              <a:spcAft>
                <a:spcPts val="0"/>
              </a:spcAft>
              <a:buClr>
                <a:schemeClr val="accent1"/>
              </a:buClr>
              <a:buSzPts val="4000"/>
              <a:buNone/>
              <a:defRPr sz="4000">
                <a:solidFill>
                  <a:schemeClr val="accent1"/>
                </a:solidFill>
              </a:defRPr>
            </a:lvl2pPr>
            <a:lvl3pPr lvl="2" algn="ctr">
              <a:lnSpc>
                <a:spcPct val="100000"/>
              </a:lnSpc>
              <a:spcBef>
                <a:spcPts val="0"/>
              </a:spcBef>
              <a:spcAft>
                <a:spcPts val="0"/>
              </a:spcAft>
              <a:buClr>
                <a:schemeClr val="accent1"/>
              </a:buClr>
              <a:buSzPts val="4000"/>
              <a:buNone/>
              <a:defRPr sz="4000">
                <a:solidFill>
                  <a:schemeClr val="accent1"/>
                </a:solidFill>
              </a:defRPr>
            </a:lvl3pPr>
            <a:lvl4pPr lvl="3" algn="ctr">
              <a:lnSpc>
                <a:spcPct val="100000"/>
              </a:lnSpc>
              <a:spcBef>
                <a:spcPts val="0"/>
              </a:spcBef>
              <a:spcAft>
                <a:spcPts val="0"/>
              </a:spcAft>
              <a:buClr>
                <a:schemeClr val="accent1"/>
              </a:buClr>
              <a:buSzPts val="4000"/>
              <a:buNone/>
              <a:defRPr sz="4000">
                <a:solidFill>
                  <a:schemeClr val="accent1"/>
                </a:solidFill>
              </a:defRPr>
            </a:lvl4pPr>
            <a:lvl5pPr lvl="4" algn="ctr">
              <a:lnSpc>
                <a:spcPct val="100000"/>
              </a:lnSpc>
              <a:spcBef>
                <a:spcPts val="0"/>
              </a:spcBef>
              <a:spcAft>
                <a:spcPts val="0"/>
              </a:spcAft>
              <a:buClr>
                <a:schemeClr val="accent1"/>
              </a:buClr>
              <a:buSzPts val="4000"/>
              <a:buNone/>
              <a:defRPr sz="4000">
                <a:solidFill>
                  <a:schemeClr val="accent1"/>
                </a:solidFill>
              </a:defRPr>
            </a:lvl5pPr>
            <a:lvl6pPr lvl="5" algn="ctr">
              <a:lnSpc>
                <a:spcPct val="100000"/>
              </a:lnSpc>
              <a:spcBef>
                <a:spcPts val="0"/>
              </a:spcBef>
              <a:spcAft>
                <a:spcPts val="0"/>
              </a:spcAft>
              <a:buClr>
                <a:schemeClr val="accent1"/>
              </a:buClr>
              <a:buSzPts val="4000"/>
              <a:buNone/>
              <a:defRPr sz="4000">
                <a:solidFill>
                  <a:schemeClr val="accent1"/>
                </a:solidFill>
              </a:defRPr>
            </a:lvl6pPr>
            <a:lvl7pPr lvl="6" algn="ctr">
              <a:lnSpc>
                <a:spcPct val="100000"/>
              </a:lnSpc>
              <a:spcBef>
                <a:spcPts val="0"/>
              </a:spcBef>
              <a:spcAft>
                <a:spcPts val="0"/>
              </a:spcAft>
              <a:buClr>
                <a:schemeClr val="accent1"/>
              </a:buClr>
              <a:buSzPts val="4000"/>
              <a:buNone/>
              <a:defRPr sz="4000">
                <a:solidFill>
                  <a:schemeClr val="accent1"/>
                </a:solidFill>
              </a:defRPr>
            </a:lvl7pPr>
            <a:lvl8pPr lvl="7" algn="ctr">
              <a:lnSpc>
                <a:spcPct val="100000"/>
              </a:lnSpc>
              <a:spcBef>
                <a:spcPts val="0"/>
              </a:spcBef>
              <a:spcAft>
                <a:spcPts val="0"/>
              </a:spcAft>
              <a:buClr>
                <a:schemeClr val="accent1"/>
              </a:buClr>
              <a:buSzPts val="4000"/>
              <a:buNone/>
              <a:defRPr sz="4000">
                <a:solidFill>
                  <a:schemeClr val="accent1"/>
                </a:solidFill>
              </a:defRPr>
            </a:lvl8pPr>
            <a:lvl9pPr lvl="8" algn="ctr">
              <a:lnSpc>
                <a:spcPct val="100000"/>
              </a:lnSpc>
              <a:spcBef>
                <a:spcPts val="0"/>
              </a:spcBef>
              <a:spcAft>
                <a:spcPts val="0"/>
              </a:spcAft>
              <a:buClr>
                <a:schemeClr val="accent1"/>
              </a:buClr>
              <a:buSzPts val="4000"/>
              <a:buNone/>
              <a:defRPr sz="4000">
                <a:solidFill>
                  <a:schemeClr val="accen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2150" name="Shape 2150"/>
        <p:cNvGrpSpPr/>
        <p:nvPr/>
      </p:nvGrpSpPr>
      <p:grpSpPr>
        <a:xfrm>
          <a:off x="0" y="0"/>
          <a:ext cx="0" cy="0"/>
          <a:chOff x="0" y="0"/>
          <a:chExt cx="0" cy="0"/>
        </a:xfrm>
      </p:grpSpPr>
      <p:sp>
        <p:nvSpPr>
          <p:cNvPr id="2151" name="Google Shape;2151;p14"/>
          <p:cNvSpPr txBox="1"/>
          <p:nvPr>
            <p:ph type="title"/>
          </p:nvPr>
        </p:nvSpPr>
        <p:spPr>
          <a:xfrm>
            <a:off x="1715433" y="589367"/>
            <a:ext cx="6356100" cy="5454300"/>
          </a:xfrm>
          <a:prstGeom prst="rect">
            <a:avLst/>
          </a:prstGeom>
          <a:noFill/>
          <a:ln>
            <a:noFill/>
          </a:ln>
        </p:spPr>
        <p:txBody>
          <a:bodyPr anchorCtr="0" anchor="ctr" bIns="121900" lIns="121900" spcFirstLastPara="1" rIns="121900" wrap="square" tIns="121900">
            <a:noAutofit/>
          </a:bodyPr>
          <a:lstStyle>
            <a:lvl1pPr lvl="0" algn="l">
              <a:lnSpc>
                <a:spcPct val="100000"/>
              </a:lnSpc>
              <a:spcBef>
                <a:spcPts val="0"/>
              </a:spcBef>
              <a:spcAft>
                <a:spcPts val="0"/>
              </a:spcAft>
              <a:buClr>
                <a:schemeClr val="accent1"/>
              </a:buClr>
              <a:buSzPts val="6400"/>
              <a:buNone/>
              <a:defRPr sz="6400">
                <a:solidFill>
                  <a:schemeClr val="accent1"/>
                </a:solidFill>
              </a:defRPr>
            </a:lvl1pPr>
            <a:lvl2pPr lvl="1" algn="l">
              <a:lnSpc>
                <a:spcPct val="100000"/>
              </a:lnSpc>
              <a:spcBef>
                <a:spcPts val="0"/>
              </a:spcBef>
              <a:spcAft>
                <a:spcPts val="0"/>
              </a:spcAft>
              <a:buClr>
                <a:schemeClr val="accent1"/>
              </a:buClr>
              <a:buSzPts val="6400"/>
              <a:buNone/>
              <a:defRPr sz="6400">
                <a:solidFill>
                  <a:schemeClr val="accent1"/>
                </a:solidFill>
              </a:defRPr>
            </a:lvl2pPr>
            <a:lvl3pPr lvl="2" algn="l">
              <a:lnSpc>
                <a:spcPct val="100000"/>
              </a:lnSpc>
              <a:spcBef>
                <a:spcPts val="0"/>
              </a:spcBef>
              <a:spcAft>
                <a:spcPts val="0"/>
              </a:spcAft>
              <a:buClr>
                <a:schemeClr val="accent1"/>
              </a:buClr>
              <a:buSzPts val="6400"/>
              <a:buNone/>
              <a:defRPr sz="6400">
                <a:solidFill>
                  <a:schemeClr val="accent1"/>
                </a:solidFill>
              </a:defRPr>
            </a:lvl3pPr>
            <a:lvl4pPr lvl="3" algn="l">
              <a:lnSpc>
                <a:spcPct val="100000"/>
              </a:lnSpc>
              <a:spcBef>
                <a:spcPts val="0"/>
              </a:spcBef>
              <a:spcAft>
                <a:spcPts val="0"/>
              </a:spcAft>
              <a:buClr>
                <a:schemeClr val="accent1"/>
              </a:buClr>
              <a:buSzPts val="6400"/>
              <a:buNone/>
              <a:defRPr sz="6400">
                <a:solidFill>
                  <a:schemeClr val="accent1"/>
                </a:solidFill>
              </a:defRPr>
            </a:lvl4pPr>
            <a:lvl5pPr lvl="4" algn="l">
              <a:lnSpc>
                <a:spcPct val="100000"/>
              </a:lnSpc>
              <a:spcBef>
                <a:spcPts val="0"/>
              </a:spcBef>
              <a:spcAft>
                <a:spcPts val="0"/>
              </a:spcAft>
              <a:buClr>
                <a:schemeClr val="accent1"/>
              </a:buClr>
              <a:buSzPts val="6400"/>
              <a:buNone/>
              <a:defRPr sz="6400">
                <a:solidFill>
                  <a:schemeClr val="accent1"/>
                </a:solidFill>
              </a:defRPr>
            </a:lvl5pPr>
            <a:lvl6pPr lvl="5" algn="l">
              <a:lnSpc>
                <a:spcPct val="100000"/>
              </a:lnSpc>
              <a:spcBef>
                <a:spcPts val="0"/>
              </a:spcBef>
              <a:spcAft>
                <a:spcPts val="0"/>
              </a:spcAft>
              <a:buClr>
                <a:schemeClr val="accent1"/>
              </a:buClr>
              <a:buSzPts val="6400"/>
              <a:buNone/>
              <a:defRPr sz="6400">
                <a:solidFill>
                  <a:schemeClr val="accent1"/>
                </a:solidFill>
              </a:defRPr>
            </a:lvl6pPr>
            <a:lvl7pPr lvl="6" algn="l">
              <a:lnSpc>
                <a:spcPct val="100000"/>
              </a:lnSpc>
              <a:spcBef>
                <a:spcPts val="0"/>
              </a:spcBef>
              <a:spcAft>
                <a:spcPts val="0"/>
              </a:spcAft>
              <a:buClr>
                <a:schemeClr val="accent1"/>
              </a:buClr>
              <a:buSzPts val="6400"/>
              <a:buNone/>
              <a:defRPr sz="6400">
                <a:solidFill>
                  <a:schemeClr val="accent1"/>
                </a:solidFill>
              </a:defRPr>
            </a:lvl7pPr>
            <a:lvl8pPr lvl="7" algn="l">
              <a:lnSpc>
                <a:spcPct val="100000"/>
              </a:lnSpc>
              <a:spcBef>
                <a:spcPts val="0"/>
              </a:spcBef>
              <a:spcAft>
                <a:spcPts val="0"/>
              </a:spcAft>
              <a:buClr>
                <a:schemeClr val="accent1"/>
              </a:buClr>
              <a:buSzPts val="6400"/>
              <a:buNone/>
              <a:defRPr sz="6400">
                <a:solidFill>
                  <a:schemeClr val="accent1"/>
                </a:solidFill>
              </a:defRPr>
            </a:lvl8pPr>
            <a:lvl9pPr lvl="8" algn="l">
              <a:lnSpc>
                <a:spcPct val="100000"/>
              </a:lnSpc>
              <a:spcBef>
                <a:spcPts val="0"/>
              </a:spcBef>
              <a:spcAft>
                <a:spcPts val="0"/>
              </a:spcAft>
              <a:buClr>
                <a:schemeClr val="accent1"/>
              </a:buClr>
              <a:buSzPts val="6400"/>
              <a:buNone/>
              <a:defRPr sz="6400">
                <a:solidFill>
                  <a:schemeClr val="accen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ix Columns">
  <p:cSld name="BIG_NUMBER_1_2">
    <p:spTree>
      <p:nvGrpSpPr>
        <p:cNvPr id="2152" name="Shape 2152"/>
        <p:cNvGrpSpPr/>
        <p:nvPr/>
      </p:nvGrpSpPr>
      <p:grpSpPr>
        <a:xfrm>
          <a:off x="0" y="0"/>
          <a:ext cx="0" cy="0"/>
          <a:chOff x="0" y="0"/>
          <a:chExt cx="0" cy="0"/>
        </a:xfrm>
      </p:grpSpPr>
      <p:sp>
        <p:nvSpPr>
          <p:cNvPr id="2153" name="Google Shape;2153;p15"/>
          <p:cNvSpPr txBox="1"/>
          <p:nvPr>
            <p:ph type="title"/>
          </p:nvPr>
        </p:nvSpPr>
        <p:spPr>
          <a:xfrm>
            <a:off x="1155096" y="2036601"/>
            <a:ext cx="30348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2154" name="Google Shape;2154;p15"/>
          <p:cNvSpPr txBox="1"/>
          <p:nvPr>
            <p:ph idx="1" type="subTitle"/>
          </p:nvPr>
        </p:nvSpPr>
        <p:spPr>
          <a:xfrm>
            <a:off x="1155100" y="2806800"/>
            <a:ext cx="3034800" cy="855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55" name="Google Shape;2155;p15"/>
          <p:cNvSpPr txBox="1"/>
          <p:nvPr>
            <p:ph idx="2"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2156" name="Google Shape;2156;p15"/>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57" name="Google Shape;2157;p15"/>
          <p:cNvSpPr txBox="1"/>
          <p:nvPr>
            <p:ph idx="3" type="title"/>
          </p:nvPr>
        </p:nvSpPr>
        <p:spPr>
          <a:xfrm>
            <a:off x="4578596" y="2036601"/>
            <a:ext cx="30348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2158" name="Google Shape;2158;p15"/>
          <p:cNvSpPr txBox="1"/>
          <p:nvPr>
            <p:ph idx="4" type="subTitle"/>
          </p:nvPr>
        </p:nvSpPr>
        <p:spPr>
          <a:xfrm>
            <a:off x="4578600" y="2806800"/>
            <a:ext cx="3034800" cy="855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59" name="Google Shape;2159;p15"/>
          <p:cNvSpPr txBox="1"/>
          <p:nvPr>
            <p:ph idx="5" type="title"/>
          </p:nvPr>
        </p:nvSpPr>
        <p:spPr>
          <a:xfrm>
            <a:off x="8002096" y="2036601"/>
            <a:ext cx="30348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2160" name="Google Shape;2160;p15"/>
          <p:cNvSpPr txBox="1"/>
          <p:nvPr>
            <p:ph idx="6" type="subTitle"/>
          </p:nvPr>
        </p:nvSpPr>
        <p:spPr>
          <a:xfrm>
            <a:off x="8002100" y="2806800"/>
            <a:ext cx="3034800" cy="855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61" name="Google Shape;2161;p15"/>
          <p:cNvSpPr txBox="1"/>
          <p:nvPr>
            <p:ph idx="7" type="title"/>
          </p:nvPr>
        </p:nvSpPr>
        <p:spPr>
          <a:xfrm>
            <a:off x="1155096" y="4491868"/>
            <a:ext cx="30348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2162" name="Google Shape;2162;p15"/>
          <p:cNvSpPr txBox="1"/>
          <p:nvPr>
            <p:ph idx="8" type="subTitle"/>
          </p:nvPr>
        </p:nvSpPr>
        <p:spPr>
          <a:xfrm>
            <a:off x="1155100" y="5262067"/>
            <a:ext cx="3034800" cy="855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63" name="Google Shape;2163;p15"/>
          <p:cNvSpPr txBox="1"/>
          <p:nvPr>
            <p:ph idx="9" type="title"/>
          </p:nvPr>
        </p:nvSpPr>
        <p:spPr>
          <a:xfrm>
            <a:off x="4578596" y="4491868"/>
            <a:ext cx="30348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2164" name="Google Shape;2164;p15"/>
          <p:cNvSpPr txBox="1"/>
          <p:nvPr>
            <p:ph idx="13" type="subTitle"/>
          </p:nvPr>
        </p:nvSpPr>
        <p:spPr>
          <a:xfrm>
            <a:off x="4578600" y="5262067"/>
            <a:ext cx="3034800" cy="855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165" name="Google Shape;2165;p15"/>
          <p:cNvSpPr txBox="1"/>
          <p:nvPr>
            <p:ph idx="14" type="title"/>
          </p:nvPr>
        </p:nvSpPr>
        <p:spPr>
          <a:xfrm>
            <a:off x="8002096" y="4491868"/>
            <a:ext cx="30348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2166" name="Google Shape;2166;p15"/>
          <p:cNvSpPr txBox="1"/>
          <p:nvPr>
            <p:ph idx="15" type="subTitle"/>
          </p:nvPr>
        </p:nvSpPr>
        <p:spPr>
          <a:xfrm>
            <a:off x="8002100" y="5262067"/>
            <a:ext cx="3034800" cy="8556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167" name="Shape 2167"/>
        <p:cNvGrpSpPr/>
        <p:nvPr/>
      </p:nvGrpSpPr>
      <p:grpSpPr>
        <a:xfrm>
          <a:off x="0" y="0"/>
          <a:ext cx="0" cy="0"/>
          <a:chOff x="0" y="0"/>
          <a:chExt cx="0" cy="0"/>
        </a:xfrm>
      </p:grpSpPr>
      <p:grpSp>
        <p:nvGrpSpPr>
          <p:cNvPr id="2168" name="Google Shape;2168;p16"/>
          <p:cNvGrpSpPr/>
          <p:nvPr/>
        </p:nvGrpSpPr>
        <p:grpSpPr>
          <a:xfrm>
            <a:off x="6074544" y="131222"/>
            <a:ext cx="5980100" cy="6595382"/>
            <a:chOff x="4600023" y="98419"/>
            <a:chExt cx="4485187" cy="4946660"/>
          </a:xfrm>
        </p:grpSpPr>
        <p:sp>
          <p:nvSpPr>
            <p:cNvPr id="2169" name="Google Shape;2169;p16"/>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0" name="Google Shape;2170;p16"/>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1" name="Google Shape;2171;p16"/>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2" name="Google Shape;2172;p16"/>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3" name="Google Shape;2173;p16"/>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4" name="Google Shape;2174;p16"/>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5" name="Google Shape;2175;p16"/>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6" name="Google Shape;2176;p16"/>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7" name="Google Shape;2177;p16"/>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8" name="Google Shape;2178;p16"/>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79" name="Google Shape;2179;p16"/>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0" name="Google Shape;2180;p16"/>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1" name="Google Shape;2181;p16"/>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2" name="Google Shape;2182;p16"/>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3" name="Google Shape;2183;p16"/>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4" name="Google Shape;2184;p16"/>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5" name="Google Shape;2185;p16"/>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6" name="Google Shape;2186;p16"/>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7" name="Google Shape;2187;p16"/>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8" name="Google Shape;2188;p16"/>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89" name="Google Shape;2189;p16"/>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0" name="Google Shape;2190;p16"/>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1" name="Google Shape;2191;p16"/>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2" name="Google Shape;2192;p16"/>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3" name="Google Shape;2193;p16"/>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4" name="Google Shape;2194;p16"/>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5" name="Google Shape;2195;p16"/>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6" name="Google Shape;2196;p16"/>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7" name="Google Shape;2197;p16"/>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8" name="Google Shape;2198;p16"/>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199" name="Google Shape;2199;p16"/>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0" name="Google Shape;2200;p16"/>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1" name="Google Shape;2201;p16"/>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2" name="Google Shape;2202;p16"/>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3" name="Google Shape;2203;p16"/>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4" name="Google Shape;2204;p16"/>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5" name="Google Shape;2205;p16"/>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6" name="Google Shape;2206;p16"/>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7" name="Google Shape;2207;p16"/>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8" name="Google Shape;2208;p16"/>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09" name="Google Shape;2209;p16"/>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0" name="Google Shape;2210;p16"/>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1" name="Google Shape;2211;p16"/>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2" name="Google Shape;2212;p16"/>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3" name="Google Shape;2213;p16"/>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4" name="Google Shape;2214;p16"/>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5" name="Google Shape;2215;p16"/>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6" name="Google Shape;2216;p16"/>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7" name="Google Shape;2217;p16"/>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8" name="Google Shape;2218;p16"/>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19" name="Google Shape;2219;p16"/>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0" name="Google Shape;2220;p16"/>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1" name="Google Shape;2221;p16"/>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2" name="Google Shape;2222;p16"/>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3" name="Google Shape;2223;p16"/>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4" name="Google Shape;2224;p16"/>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5" name="Google Shape;2225;p16"/>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6" name="Google Shape;2226;p16"/>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7" name="Google Shape;2227;p16"/>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8" name="Google Shape;2228;p16"/>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29" name="Google Shape;2229;p16"/>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0" name="Google Shape;2230;p16"/>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1" name="Google Shape;2231;p16"/>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2" name="Google Shape;2232;p16"/>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3" name="Google Shape;2233;p16"/>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4" name="Google Shape;2234;p16"/>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5" name="Google Shape;2235;p16"/>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6" name="Google Shape;2236;p16"/>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7" name="Google Shape;2237;p16"/>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8" name="Google Shape;2238;p16"/>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39" name="Google Shape;2239;p16"/>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0" name="Google Shape;2240;p16"/>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1" name="Google Shape;2241;p16"/>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2" name="Google Shape;2242;p16"/>
            <p:cNvSpPr/>
            <p:nvPr/>
          </p:nvSpPr>
          <p:spPr>
            <a:xfrm>
              <a:off x="7262544" y="1733296"/>
              <a:ext cx="249267" cy="224043"/>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3" name="Google Shape;2243;p16"/>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4" name="Google Shape;2244;p16"/>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5" name="Google Shape;2245;p16"/>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6" name="Google Shape;2246;p16"/>
            <p:cNvSpPr/>
            <p:nvPr/>
          </p:nvSpPr>
          <p:spPr>
            <a:xfrm>
              <a:off x="7231805" y="2147999"/>
              <a:ext cx="349902" cy="435862"/>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7" name="Google Shape;2247;p16"/>
            <p:cNvSpPr/>
            <p:nvPr/>
          </p:nvSpPr>
          <p:spPr>
            <a:xfrm>
              <a:off x="7293638" y="2305274"/>
              <a:ext cx="60059" cy="49834"/>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8" name="Google Shape;2248;p16"/>
            <p:cNvSpPr/>
            <p:nvPr/>
          </p:nvSpPr>
          <p:spPr>
            <a:xfrm>
              <a:off x="7361954" y="2290308"/>
              <a:ext cx="124472" cy="43673"/>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49" name="Google Shape;2249;p16"/>
            <p:cNvSpPr/>
            <p:nvPr/>
          </p:nvSpPr>
          <p:spPr>
            <a:xfrm>
              <a:off x="7306314" y="2374687"/>
              <a:ext cx="60059" cy="49931"/>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0" name="Google Shape;2250;p16"/>
            <p:cNvSpPr/>
            <p:nvPr/>
          </p:nvSpPr>
          <p:spPr>
            <a:xfrm>
              <a:off x="7375953" y="2359753"/>
              <a:ext cx="121279" cy="43512"/>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1" name="Google Shape;2251;p16"/>
            <p:cNvSpPr/>
            <p:nvPr/>
          </p:nvSpPr>
          <p:spPr>
            <a:xfrm>
              <a:off x="7319765"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2" name="Google Shape;2252;p16"/>
            <p:cNvSpPr/>
            <p:nvPr/>
          </p:nvSpPr>
          <p:spPr>
            <a:xfrm>
              <a:off x="7388758" y="2434133"/>
              <a:ext cx="122311" cy="43673"/>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3" name="Google Shape;2253;p16"/>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4" name="Google Shape;2254;p16"/>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5" name="Google Shape;2255;p16"/>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6" name="Google Shape;2256;p16"/>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7" name="Google Shape;2257;p16"/>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8" name="Google Shape;2258;p16"/>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59" name="Google Shape;2259;p16"/>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0" name="Google Shape;2260;p16"/>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1" name="Google Shape;2261;p16"/>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2" name="Google Shape;2262;p16"/>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3" name="Google Shape;2263;p16"/>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4" name="Google Shape;2264;p16"/>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5" name="Google Shape;2265;p16"/>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6" name="Google Shape;2266;p16"/>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7" name="Google Shape;2267;p16"/>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8" name="Google Shape;2268;p16"/>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69" name="Google Shape;2269;p16"/>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0" name="Google Shape;2270;p16"/>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1" name="Google Shape;2271;p16"/>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2" name="Google Shape;2272;p16"/>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3" name="Google Shape;2273;p16"/>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4" name="Google Shape;2274;p16"/>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5" name="Google Shape;2275;p16"/>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6" name="Google Shape;2276;p16"/>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7" name="Google Shape;2277;p16"/>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8" name="Google Shape;2278;p16"/>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79" name="Google Shape;2279;p16"/>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0" name="Google Shape;2280;p16"/>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1" name="Google Shape;2281;p16"/>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2" name="Google Shape;2282;p16"/>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3" name="Google Shape;2283;p16"/>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4" name="Google Shape;2284;p16"/>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5" name="Google Shape;2285;p16"/>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6" name="Google Shape;2286;p16"/>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7" name="Google Shape;2287;p16"/>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8" name="Google Shape;2288;p16"/>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89" name="Google Shape;2289;p16"/>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0" name="Google Shape;2290;p16"/>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1" name="Google Shape;2291;p16"/>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2" name="Google Shape;2292;p16"/>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3" name="Google Shape;2293;p16"/>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4" name="Google Shape;2294;p16"/>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5" name="Google Shape;2295;p16"/>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6" name="Google Shape;2296;p16"/>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7" name="Google Shape;2297;p16"/>
            <p:cNvSpPr/>
            <p:nvPr/>
          </p:nvSpPr>
          <p:spPr>
            <a:xfrm>
              <a:off x="6239093" y="1733038"/>
              <a:ext cx="249267" cy="224043"/>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8" name="Google Shape;2298;p16"/>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299" name="Google Shape;2299;p16"/>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0" name="Google Shape;2300;p16"/>
            <p:cNvSpPr/>
            <p:nvPr/>
          </p:nvSpPr>
          <p:spPr>
            <a:xfrm>
              <a:off x="6649603" y="1626564"/>
              <a:ext cx="345677" cy="344387"/>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1" name="Google Shape;2301;p16"/>
            <p:cNvSpPr/>
            <p:nvPr/>
          </p:nvSpPr>
          <p:spPr>
            <a:xfrm>
              <a:off x="6206806" y="2148741"/>
              <a:ext cx="349902" cy="435023"/>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2" name="Google Shape;2302;p16"/>
            <p:cNvSpPr/>
            <p:nvPr/>
          </p:nvSpPr>
          <p:spPr>
            <a:xfrm>
              <a:off x="6269026" y="2305274"/>
              <a:ext cx="60059" cy="49834"/>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3" name="Google Shape;2303;p16"/>
            <p:cNvSpPr/>
            <p:nvPr/>
          </p:nvSpPr>
          <p:spPr>
            <a:xfrm>
              <a:off x="6337310" y="2290308"/>
              <a:ext cx="124117" cy="43673"/>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4" name="Google Shape;2304;p16"/>
            <p:cNvSpPr/>
            <p:nvPr/>
          </p:nvSpPr>
          <p:spPr>
            <a:xfrm>
              <a:off x="6281702" y="2374687"/>
              <a:ext cx="59769" cy="49931"/>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5" name="Google Shape;2305;p16"/>
            <p:cNvSpPr/>
            <p:nvPr/>
          </p:nvSpPr>
          <p:spPr>
            <a:xfrm>
              <a:off x="6351341" y="2359753"/>
              <a:ext cx="120892" cy="43512"/>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6" name="Google Shape;2306;p16"/>
            <p:cNvSpPr/>
            <p:nvPr/>
          </p:nvSpPr>
          <p:spPr>
            <a:xfrm>
              <a:off x="6295152" y="2448906"/>
              <a:ext cx="60156" cy="49834"/>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7" name="Google Shape;2307;p16"/>
            <p:cNvSpPr/>
            <p:nvPr/>
          </p:nvSpPr>
          <p:spPr>
            <a:xfrm>
              <a:off x="6364146" y="2434133"/>
              <a:ext cx="122311" cy="43673"/>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8" name="Google Shape;2308;p16"/>
            <p:cNvSpPr/>
            <p:nvPr/>
          </p:nvSpPr>
          <p:spPr>
            <a:xfrm>
              <a:off x="6237545" y="2757554"/>
              <a:ext cx="250815" cy="22478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09" name="Google Shape;2309;p16"/>
            <p:cNvSpPr/>
            <p:nvPr/>
          </p:nvSpPr>
          <p:spPr>
            <a:xfrm>
              <a:off x="6706823" y="2276051"/>
              <a:ext cx="196272" cy="181563"/>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0" name="Google Shape;2310;p16"/>
            <p:cNvSpPr/>
            <p:nvPr/>
          </p:nvSpPr>
          <p:spPr>
            <a:xfrm>
              <a:off x="6839327" y="2200542"/>
              <a:ext cx="196272" cy="181918"/>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1" name="Google Shape;2311;p16"/>
            <p:cNvSpPr/>
            <p:nvPr/>
          </p:nvSpPr>
          <p:spPr>
            <a:xfrm>
              <a:off x="6649603" y="2651177"/>
              <a:ext cx="345677" cy="344387"/>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2" name="Google Shape;2312;p16"/>
            <p:cNvSpPr/>
            <p:nvPr/>
          </p:nvSpPr>
          <p:spPr>
            <a:xfrm>
              <a:off x="6206806" y="3173353"/>
              <a:ext cx="349902" cy="435765"/>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3" name="Google Shape;2313;p16"/>
            <p:cNvSpPr/>
            <p:nvPr/>
          </p:nvSpPr>
          <p:spPr>
            <a:xfrm>
              <a:off x="6269026" y="3329757"/>
              <a:ext cx="60059" cy="49963"/>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4" name="Google Shape;2314;p16"/>
            <p:cNvSpPr/>
            <p:nvPr/>
          </p:nvSpPr>
          <p:spPr>
            <a:xfrm>
              <a:off x="6336794" y="3314791"/>
              <a:ext cx="125182" cy="43931"/>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5" name="Google Shape;2315;p16"/>
            <p:cNvSpPr/>
            <p:nvPr/>
          </p:nvSpPr>
          <p:spPr>
            <a:xfrm>
              <a:off x="6281702" y="3399267"/>
              <a:ext cx="59769" cy="49963"/>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6" name="Google Shape;2316;p16"/>
            <p:cNvSpPr/>
            <p:nvPr/>
          </p:nvSpPr>
          <p:spPr>
            <a:xfrm>
              <a:off x="6351212"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7" name="Google Shape;2317;p16"/>
            <p:cNvSpPr/>
            <p:nvPr/>
          </p:nvSpPr>
          <p:spPr>
            <a:xfrm>
              <a:off x="6295152" y="347348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8" name="Google Shape;2318;p16"/>
            <p:cNvSpPr/>
            <p:nvPr/>
          </p:nvSpPr>
          <p:spPr>
            <a:xfrm>
              <a:off x="6364404" y="3458777"/>
              <a:ext cx="121795" cy="43609"/>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19" name="Google Shape;2319;p16"/>
            <p:cNvSpPr/>
            <p:nvPr/>
          </p:nvSpPr>
          <p:spPr>
            <a:xfrm>
              <a:off x="6239093" y="3782231"/>
              <a:ext cx="249267" cy="2240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0" name="Google Shape;2320;p16"/>
            <p:cNvSpPr/>
            <p:nvPr/>
          </p:nvSpPr>
          <p:spPr>
            <a:xfrm>
              <a:off x="6706823" y="3300663"/>
              <a:ext cx="196272" cy="18166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1" name="Google Shape;2321;p16"/>
            <p:cNvSpPr/>
            <p:nvPr/>
          </p:nvSpPr>
          <p:spPr>
            <a:xfrm>
              <a:off x="6839327" y="3225154"/>
              <a:ext cx="196272" cy="181918"/>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2" name="Google Shape;2322;p16"/>
            <p:cNvSpPr/>
            <p:nvPr/>
          </p:nvSpPr>
          <p:spPr>
            <a:xfrm>
              <a:off x="6649603" y="3675789"/>
              <a:ext cx="345677" cy="344677"/>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3" name="Google Shape;2323;p16"/>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4" name="Google Shape;2324;p16"/>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5" name="Google Shape;2325;p16"/>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6" name="Google Shape;2326;p16"/>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7" name="Google Shape;2327;p16"/>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8" name="Google Shape;2328;p16"/>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9" name="Google Shape;2329;p16"/>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0" name="Google Shape;2330;p16"/>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1" name="Google Shape;2331;p16"/>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2" name="Google Shape;2332;p16"/>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3" name="Google Shape;2333;p16"/>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4" name="Google Shape;2334;p16"/>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5" name="Google Shape;2335;p16"/>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6" name="Google Shape;2336;p16"/>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7" name="Google Shape;2337;p16"/>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8" name="Google Shape;2338;p16"/>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39" name="Google Shape;2339;p16"/>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0" name="Google Shape;2340;p16"/>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1" name="Google Shape;2341;p16"/>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2" name="Google Shape;2342;p16"/>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3" name="Google Shape;2343;p16"/>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4" name="Google Shape;2344;p16"/>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5" name="Google Shape;2345;p16"/>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6" name="Google Shape;2346;p16"/>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7" name="Google Shape;2347;p16"/>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8" name="Google Shape;2348;p16"/>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49" name="Google Shape;2349;p16"/>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0" name="Google Shape;2350;p16"/>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1" name="Google Shape;2351;p16"/>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2" name="Google Shape;2352;p16"/>
            <p:cNvSpPr/>
            <p:nvPr/>
          </p:nvSpPr>
          <p:spPr>
            <a:xfrm>
              <a:off x="5212933" y="1733296"/>
              <a:ext cx="249267" cy="224043"/>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3" name="Google Shape;2353;p16"/>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4" name="Google Shape;2354;p16"/>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5" name="Google Shape;2355;p16"/>
            <p:cNvSpPr/>
            <p:nvPr/>
          </p:nvSpPr>
          <p:spPr>
            <a:xfrm>
              <a:off x="5624636" y="1626564"/>
              <a:ext cx="346032" cy="344387"/>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6" name="Google Shape;2356;p16"/>
            <p:cNvSpPr/>
            <p:nvPr/>
          </p:nvSpPr>
          <p:spPr>
            <a:xfrm>
              <a:off x="5182226" y="2147999"/>
              <a:ext cx="349870" cy="435862"/>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7" name="Google Shape;2357;p16"/>
            <p:cNvSpPr/>
            <p:nvPr/>
          </p:nvSpPr>
          <p:spPr>
            <a:xfrm>
              <a:off x="5244414" y="2305274"/>
              <a:ext cx="60059" cy="49834"/>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8" name="Google Shape;2358;p16"/>
            <p:cNvSpPr/>
            <p:nvPr/>
          </p:nvSpPr>
          <p:spPr>
            <a:xfrm>
              <a:off x="5312052" y="2290372"/>
              <a:ext cx="124117" cy="43673"/>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59" name="Google Shape;2359;p16"/>
            <p:cNvSpPr/>
            <p:nvPr/>
          </p:nvSpPr>
          <p:spPr>
            <a:xfrm>
              <a:off x="5257090" y="2374687"/>
              <a:ext cx="59769" cy="49931"/>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0" name="Google Shape;2360;p16"/>
            <p:cNvSpPr/>
            <p:nvPr/>
          </p:nvSpPr>
          <p:spPr>
            <a:xfrm>
              <a:off x="5326728" y="2359753"/>
              <a:ext cx="121279" cy="43512"/>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1" name="Google Shape;2361;p16"/>
            <p:cNvSpPr/>
            <p:nvPr/>
          </p:nvSpPr>
          <p:spPr>
            <a:xfrm>
              <a:off x="5270540" y="2448906"/>
              <a:ext cx="60059" cy="49834"/>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2" name="Google Shape;2362;p16"/>
            <p:cNvSpPr/>
            <p:nvPr/>
          </p:nvSpPr>
          <p:spPr>
            <a:xfrm>
              <a:off x="5339534" y="2434133"/>
              <a:ext cx="122311" cy="43673"/>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3" name="Google Shape;2363;p16"/>
            <p:cNvSpPr/>
            <p:nvPr/>
          </p:nvSpPr>
          <p:spPr>
            <a:xfrm>
              <a:off x="5212933" y="2757263"/>
              <a:ext cx="250815" cy="224817"/>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4" name="Google Shape;2364;p16"/>
            <p:cNvSpPr/>
            <p:nvPr/>
          </p:nvSpPr>
          <p:spPr>
            <a:xfrm>
              <a:off x="5682211" y="2276051"/>
              <a:ext cx="196304" cy="181563"/>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5" name="Google Shape;2365;p16"/>
            <p:cNvSpPr/>
            <p:nvPr/>
          </p:nvSpPr>
          <p:spPr>
            <a:xfrm>
              <a:off x="5814714" y="2200542"/>
              <a:ext cx="196272" cy="181918"/>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6" name="Google Shape;2366;p16"/>
            <p:cNvSpPr/>
            <p:nvPr/>
          </p:nvSpPr>
          <p:spPr>
            <a:xfrm>
              <a:off x="5624636" y="2651177"/>
              <a:ext cx="346032" cy="344387"/>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7" name="Google Shape;2367;p16"/>
            <p:cNvSpPr/>
            <p:nvPr/>
          </p:nvSpPr>
          <p:spPr>
            <a:xfrm>
              <a:off x="5182226" y="3172611"/>
              <a:ext cx="349870" cy="436507"/>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8" name="Google Shape;2368;p16"/>
            <p:cNvSpPr/>
            <p:nvPr/>
          </p:nvSpPr>
          <p:spPr>
            <a:xfrm>
              <a:off x="5244414" y="3329886"/>
              <a:ext cx="60059" cy="49834"/>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69" name="Google Shape;2369;p16"/>
            <p:cNvSpPr/>
            <p:nvPr/>
          </p:nvSpPr>
          <p:spPr>
            <a:xfrm>
              <a:off x="5311601" y="3314856"/>
              <a:ext cx="125085" cy="43996"/>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0" name="Google Shape;2370;p16"/>
            <p:cNvSpPr/>
            <p:nvPr/>
          </p:nvSpPr>
          <p:spPr>
            <a:xfrm>
              <a:off x="5257090" y="3399267"/>
              <a:ext cx="59769" cy="49963"/>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1" name="Google Shape;2371;p16"/>
            <p:cNvSpPr/>
            <p:nvPr/>
          </p:nvSpPr>
          <p:spPr>
            <a:xfrm>
              <a:off x="5326599" y="3384688"/>
              <a:ext cx="121279" cy="43544"/>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2" name="Google Shape;2372;p16"/>
            <p:cNvSpPr/>
            <p:nvPr/>
          </p:nvSpPr>
          <p:spPr>
            <a:xfrm>
              <a:off x="5270540" y="347348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3" name="Google Shape;2373;p16"/>
            <p:cNvSpPr/>
            <p:nvPr/>
          </p:nvSpPr>
          <p:spPr>
            <a:xfrm>
              <a:off x="5339792" y="3458810"/>
              <a:ext cx="121892" cy="43577"/>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4" name="Google Shape;2374;p16"/>
            <p:cNvSpPr/>
            <p:nvPr/>
          </p:nvSpPr>
          <p:spPr>
            <a:xfrm>
              <a:off x="5212933" y="3782714"/>
              <a:ext cx="249267" cy="224140"/>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5" name="Google Shape;2375;p16"/>
            <p:cNvSpPr/>
            <p:nvPr/>
          </p:nvSpPr>
          <p:spPr>
            <a:xfrm>
              <a:off x="5682211" y="3300663"/>
              <a:ext cx="196304" cy="18166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6" name="Google Shape;2376;p16"/>
            <p:cNvSpPr/>
            <p:nvPr/>
          </p:nvSpPr>
          <p:spPr>
            <a:xfrm>
              <a:off x="5814714" y="3225154"/>
              <a:ext cx="196272" cy="181918"/>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7" name="Google Shape;2377;p16"/>
            <p:cNvSpPr/>
            <p:nvPr/>
          </p:nvSpPr>
          <p:spPr>
            <a:xfrm>
              <a:off x="5624636" y="3676079"/>
              <a:ext cx="346032" cy="344387"/>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8" name="Google Shape;2378;p16"/>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79" name="Google Shape;2379;p16"/>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0" name="Google Shape;2380;p16"/>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1" name="Google Shape;2381;p16"/>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2" name="Google Shape;2382;p16"/>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3" name="Google Shape;2383;p16"/>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4" name="Google Shape;2384;p16"/>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5" name="Google Shape;2385;p16"/>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6" name="Google Shape;2386;p16"/>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7" name="Google Shape;2387;p16"/>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8" name="Google Shape;2388;p16"/>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89" name="Google Shape;2389;p16"/>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0" name="Google Shape;2390;p16"/>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1" name="Google Shape;2391;p16"/>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2" name="Google Shape;2392;p16"/>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3" name="Google Shape;2393;p16"/>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4" name="Google Shape;2394;p16"/>
            <p:cNvSpPr/>
            <p:nvPr/>
          </p:nvSpPr>
          <p:spPr>
            <a:xfrm>
              <a:off x="4600023" y="1626564"/>
              <a:ext cx="346032" cy="344387"/>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5" name="Google Shape;2395;p16"/>
            <p:cNvSpPr/>
            <p:nvPr/>
          </p:nvSpPr>
          <p:spPr>
            <a:xfrm>
              <a:off x="4657631" y="2276051"/>
              <a:ext cx="196272" cy="181563"/>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6" name="Google Shape;2396;p16"/>
            <p:cNvSpPr/>
            <p:nvPr/>
          </p:nvSpPr>
          <p:spPr>
            <a:xfrm>
              <a:off x="4790102" y="2200542"/>
              <a:ext cx="196272" cy="181918"/>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7" name="Google Shape;2397;p16"/>
            <p:cNvSpPr/>
            <p:nvPr/>
          </p:nvSpPr>
          <p:spPr>
            <a:xfrm>
              <a:off x="4600023" y="2651564"/>
              <a:ext cx="346032" cy="344000"/>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8" name="Google Shape;2398;p16"/>
            <p:cNvSpPr/>
            <p:nvPr/>
          </p:nvSpPr>
          <p:spPr>
            <a:xfrm>
              <a:off x="4657631" y="3300663"/>
              <a:ext cx="196272" cy="18166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99" name="Google Shape;2399;p16"/>
            <p:cNvSpPr/>
            <p:nvPr/>
          </p:nvSpPr>
          <p:spPr>
            <a:xfrm>
              <a:off x="4790102" y="3225154"/>
              <a:ext cx="196272" cy="181918"/>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00" name="Google Shape;2400;p16"/>
            <p:cNvSpPr/>
            <p:nvPr/>
          </p:nvSpPr>
          <p:spPr>
            <a:xfrm>
              <a:off x="4600023" y="3676079"/>
              <a:ext cx="346032" cy="344387"/>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01" name="Google Shape;2401;p16"/>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02" name="Google Shape;2402;p16"/>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03" name="Google Shape;2403;p16"/>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404" name="Google Shape;2404;p16"/>
          <p:cNvSpPr txBox="1"/>
          <p:nvPr>
            <p:ph idx="1" type="subTitle"/>
          </p:nvPr>
        </p:nvSpPr>
        <p:spPr>
          <a:xfrm>
            <a:off x="951933" y="1431300"/>
            <a:ext cx="4490700" cy="8256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2400"/>
              <a:buFont typeface="Muli"/>
              <a:buNone/>
              <a:defRPr>
                <a:latin typeface="Muli"/>
                <a:ea typeface="Muli"/>
                <a:cs typeface="Muli"/>
                <a:sym typeface="Muli"/>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405" name="Google Shape;2405;p16"/>
          <p:cNvSpPr txBox="1"/>
          <p:nvPr>
            <p:ph idx="2" type="body"/>
          </p:nvPr>
        </p:nvSpPr>
        <p:spPr>
          <a:xfrm>
            <a:off x="951933" y="2346267"/>
            <a:ext cx="4399500" cy="3871200"/>
          </a:xfrm>
          <a:prstGeom prst="rect">
            <a:avLst/>
          </a:prstGeom>
          <a:noFill/>
          <a:ln>
            <a:noFill/>
          </a:ln>
        </p:spPr>
        <p:txBody>
          <a:bodyPr anchorCtr="0" anchor="t" bIns="121900" lIns="121900" spcFirstLastPara="1" rIns="121900" wrap="square" tIns="121900">
            <a:noAutofit/>
          </a:bodyPr>
          <a:lstStyle>
            <a:lvl1pPr indent="-349250" lvl="0" marL="457200" algn="l">
              <a:lnSpc>
                <a:spcPct val="100000"/>
              </a:lnSpc>
              <a:spcBef>
                <a:spcPts val="0"/>
              </a:spcBef>
              <a:spcAft>
                <a:spcPts val="0"/>
              </a:spcAft>
              <a:buSzPts val="1900"/>
              <a:buChar char="●"/>
              <a:defRPr sz="1900"/>
            </a:lvl1pPr>
            <a:lvl2pPr indent="-349250" lvl="1" marL="914400" algn="l">
              <a:lnSpc>
                <a:spcPct val="100000"/>
              </a:lnSpc>
              <a:spcBef>
                <a:spcPts val="210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2406" name="Google Shape;2406;p16"/>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2407" name="Google Shape;2407;p16"/>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hree Columns ">
  <p:cSld name="TITLE_AND_BODY_2_2">
    <p:spTree>
      <p:nvGrpSpPr>
        <p:cNvPr id="2408" name="Shape 2408"/>
        <p:cNvGrpSpPr/>
        <p:nvPr/>
      </p:nvGrpSpPr>
      <p:grpSpPr>
        <a:xfrm>
          <a:off x="0" y="0"/>
          <a:ext cx="0" cy="0"/>
          <a:chOff x="0" y="0"/>
          <a:chExt cx="0" cy="0"/>
        </a:xfrm>
      </p:grpSpPr>
      <p:grpSp>
        <p:nvGrpSpPr>
          <p:cNvPr id="2409" name="Google Shape;2409;p17"/>
          <p:cNvGrpSpPr/>
          <p:nvPr/>
        </p:nvGrpSpPr>
        <p:grpSpPr>
          <a:xfrm>
            <a:off x="78367" y="3534814"/>
            <a:ext cx="12034427" cy="3191789"/>
            <a:chOff x="58777" y="2651177"/>
            <a:chExt cx="9026046" cy="2393902"/>
          </a:xfrm>
        </p:grpSpPr>
        <p:sp>
          <p:nvSpPr>
            <p:cNvPr id="2410" name="Google Shape;2410;p17"/>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1" name="Google Shape;2411;p17"/>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2" name="Google Shape;2412;p17"/>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3" name="Google Shape;2413;p17"/>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4" name="Google Shape;2414;p17"/>
            <p:cNvSpPr/>
            <p:nvPr/>
          </p:nvSpPr>
          <p:spPr>
            <a:xfrm>
              <a:off x="6237545" y="2757554"/>
              <a:ext cx="250815" cy="22478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5" name="Google Shape;2415;p17"/>
            <p:cNvSpPr/>
            <p:nvPr/>
          </p:nvSpPr>
          <p:spPr>
            <a:xfrm>
              <a:off x="6649603" y="2651177"/>
              <a:ext cx="345677" cy="344387"/>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6" name="Google Shape;2416;p17"/>
            <p:cNvSpPr/>
            <p:nvPr/>
          </p:nvSpPr>
          <p:spPr>
            <a:xfrm>
              <a:off x="5212933" y="2757263"/>
              <a:ext cx="250815" cy="224817"/>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7" name="Google Shape;2417;p17"/>
            <p:cNvSpPr/>
            <p:nvPr/>
          </p:nvSpPr>
          <p:spPr>
            <a:xfrm>
              <a:off x="5624636" y="2651177"/>
              <a:ext cx="346032" cy="344387"/>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8" name="Google Shape;2418;p17"/>
            <p:cNvSpPr/>
            <p:nvPr/>
          </p:nvSpPr>
          <p:spPr>
            <a:xfrm>
              <a:off x="4188320" y="2757554"/>
              <a:ext cx="250428" cy="22478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19" name="Google Shape;2419;p17"/>
            <p:cNvSpPr/>
            <p:nvPr/>
          </p:nvSpPr>
          <p:spPr>
            <a:xfrm>
              <a:off x="4600023" y="2651564"/>
              <a:ext cx="346032" cy="344000"/>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20" name="Google Shape;2420;p17"/>
            <p:cNvSpPr/>
            <p:nvPr/>
          </p:nvSpPr>
          <p:spPr>
            <a:xfrm>
              <a:off x="3163708" y="2757554"/>
              <a:ext cx="250428" cy="224527"/>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21" name="Google Shape;2421;p17"/>
            <p:cNvSpPr/>
            <p:nvPr/>
          </p:nvSpPr>
          <p:spPr>
            <a:xfrm>
              <a:off x="3575411" y="2651177"/>
              <a:ext cx="346032" cy="344387"/>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22" name="Google Shape;2422;p17"/>
            <p:cNvSpPr/>
            <p:nvPr/>
          </p:nvSpPr>
          <p:spPr>
            <a:xfrm>
              <a:off x="2138741" y="2757554"/>
              <a:ext cx="250783" cy="22478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23" name="Google Shape;2423;p17"/>
            <p:cNvSpPr/>
            <p:nvPr/>
          </p:nvSpPr>
          <p:spPr>
            <a:xfrm>
              <a:off x="2550799" y="2651177"/>
              <a:ext cx="346032" cy="344387"/>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24" name="Google Shape;2424;p17"/>
            <p:cNvSpPr/>
            <p:nvPr/>
          </p:nvSpPr>
          <p:spPr>
            <a:xfrm>
              <a:off x="1114516" y="2757554"/>
              <a:ext cx="250396" cy="224527"/>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25" name="Google Shape;2425;p17"/>
            <p:cNvSpPr/>
            <p:nvPr/>
          </p:nvSpPr>
          <p:spPr>
            <a:xfrm>
              <a:off x="1526186" y="2651177"/>
              <a:ext cx="345677" cy="344387"/>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26" name="Google Shape;2426;p17"/>
            <p:cNvSpPr/>
            <p:nvPr/>
          </p:nvSpPr>
          <p:spPr>
            <a:xfrm>
              <a:off x="89903" y="2757554"/>
              <a:ext cx="250428" cy="224527"/>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27" name="Google Shape;2427;p17"/>
            <p:cNvSpPr/>
            <p:nvPr/>
          </p:nvSpPr>
          <p:spPr>
            <a:xfrm>
              <a:off x="501574" y="2651177"/>
              <a:ext cx="346064" cy="344387"/>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2428" name="Google Shape;2428;p17"/>
            <p:cNvGrpSpPr/>
            <p:nvPr/>
          </p:nvGrpSpPr>
          <p:grpSpPr>
            <a:xfrm>
              <a:off x="58777" y="3172611"/>
              <a:ext cx="9026046" cy="1872468"/>
              <a:chOff x="58777" y="3172611"/>
              <a:chExt cx="9026046" cy="1872468"/>
            </a:xfrm>
          </p:grpSpPr>
          <p:sp>
            <p:nvSpPr>
              <p:cNvPr id="2429" name="Google Shape;2429;p17"/>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0" name="Google Shape;2430;p17"/>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1" name="Google Shape;2431;p17"/>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2" name="Google Shape;2432;p17"/>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3" name="Google Shape;2433;p17"/>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4" name="Google Shape;2434;p17"/>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5" name="Google Shape;2435;p17"/>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6" name="Google Shape;2436;p17"/>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7" name="Google Shape;2437;p17"/>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8" name="Google Shape;2438;p17"/>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39" name="Google Shape;2439;p17"/>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0" name="Google Shape;2440;p17"/>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1" name="Google Shape;2441;p17"/>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2" name="Google Shape;2442;p17"/>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3" name="Google Shape;2443;p17"/>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4" name="Google Shape;2444;p17"/>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5" name="Google Shape;2445;p17"/>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6" name="Google Shape;2446;p17"/>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7" name="Google Shape;2447;p17"/>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8" name="Google Shape;2448;p17"/>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49" name="Google Shape;2449;p17"/>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0" name="Google Shape;2450;p17"/>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1" name="Google Shape;2451;p17"/>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2" name="Google Shape;2452;p17"/>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3" name="Google Shape;2453;p17"/>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4" name="Google Shape;2454;p17"/>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5" name="Google Shape;2455;p17"/>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6" name="Google Shape;2456;p17"/>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7" name="Google Shape;2457;p17"/>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8" name="Google Shape;2458;p17"/>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59" name="Google Shape;2459;p17"/>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0" name="Google Shape;2460;p17"/>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1" name="Google Shape;2461;p17"/>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2" name="Google Shape;2462;p17"/>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3" name="Google Shape;2463;p17"/>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4" name="Google Shape;2464;p17"/>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5" name="Google Shape;2465;p17"/>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6" name="Google Shape;2466;p17"/>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7" name="Google Shape;2467;p17"/>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8" name="Google Shape;2468;p17"/>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69" name="Google Shape;2469;p17"/>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0" name="Google Shape;2470;p17"/>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1" name="Google Shape;2471;p17"/>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2" name="Google Shape;2472;p17"/>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3" name="Google Shape;2473;p17"/>
              <p:cNvSpPr/>
              <p:nvPr/>
            </p:nvSpPr>
            <p:spPr>
              <a:xfrm>
                <a:off x="6206806" y="3173353"/>
                <a:ext cx="349902" cy="435765"/>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4" name="Google Shape;2474;p17"/>
              <p:cNvSpPr/>
              <p:nvPr/>
            </p:nvSpPr>
            <p:spPr>
              <a:xfrm>
                <a:off x="6269026" y="3329757"/>
                <a:ext cx="60059" cy="49963"/>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5" name="Google Shape;2475;p17"/>
              <p:cNvSpPr/>
              <p:nvPr/>
            </p:nvSpPr>
            <p:spPr>
              <a:xfrm>
                <a:off x="6336794" y="3314791"/>
                <a:ext cx="125182" cy="43931"/>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6" name="Google Shape;2476;p17"/>
              <p:cNvSpPr/>
              <p:nvPr/>
            </p:nvSpPr>
            <p:spPr>
              <a:xfrm>
                <a:off x="6281702" y="3399267"/>
                <a:ext cx="59769" cy="49963"/>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7" name="Google Shape;2477;p17"/>
              <p:cNvSpPr/>
              <p:nvPr/>
            </p:nvSpPr>
            <p:spPr>
              <a:xfrm>
                <a:off x="6351212"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8" name="Google Shape;2478;p17"/>
              <p:cNvSpPr/>
              <p:nvPr/>
            </p:nvSpPr>
            <p:spPr>
              <a:xfrm>
                <a:off x="6295152" y="347348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79" name="Google Shape;2479;p17"/>
              <p:cNvSpPr/>
              <p:nvPr/>
            </p:nvSpPr>
            <p:spPr>
              <a:xfrm>
                <a:off x="6364404" y="3458777"/>
                <a:ext cx="121795" cy="43609"/>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0" name="Google Shape;2480;p17"/>
              <p:cNvSpPr/>
              <p:nvPr/>
            </p:nvSpPr>
            <p:spPr>
              <a:xfrm>
                <a:off x="6239093" y="3782231"/>
                <a:ext cx="249267" cy="2240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1" name="Google Shape;2481;p17"/>
              <p:cNvSpPr/>
              <p:nvPr/>
            </p:nvSpPr>
            <p:spPr>
              <a:xfrm>
                <a:off x="6706823" y="3300663"/>
                <a:ext cx="196272" cy="18166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2" name="Google Shape;2482;p17"/>
              <p:cNvSpPr/>
              <p:nvPr/>
            </p:nvSpPr>
            <p:spPr>
              <a:xfrm>
                <a:off x="6839327" y="3225154"/>
                <a:ext cx="196272" cy="181918"/>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3" name="Google Shape;2483;p17"/>
              <p:cNvSpPr/>
              <p:nvPr/>
            </p:nvSpPr>
            <p:spPr>
              <a:xfrm>
                <a:off x="6649603" y="3675789"/>
                <a:ext cx="345677" cy="344677"/>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4" name="Google Shape;2484;p17"/>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5" name="Google Shape;2485;p17"/>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6" name="Google Shape;2486;p17"/>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7" name="Google Shape;2487;p17"/>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8" name="Google Shape;2488;p17"/>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89" name="Google Shape;2489;p17"/>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0" name="Google Shape;2490;p17"/>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1" name="Google Shape;2491;p17"/>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2" name="Google Shape;2492;p17"/>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3" name="Google Shape;2493;p17"/>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4" name="Google Shape;2494;p17"/>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5" name="Google Shape;2495;p17"/>
              <p:cNvSpPr/>
              <p:nvPr/>
            </p:nvSpPr>
            <p:spPr>
              <a:xfrm>
                <a:off x="5182226" y="3172611"/>
                <a:ext cx="349870" cy="436507"/>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6" name="Google Shape;2496;p17"/>
              <p:cNvSpPr/>
              <p:nvPr/>
            </p:nvSpPr>
            <p:spPr>
              <a:xfrm>
                <a:off x="5244414" y="3329886"/>
                <a:ext cx="60059" cy="49834"/>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7" name="Google Shape;2497;p17"/>
              <p:cNvSpPr/>
              <p:nvPr/>
            </p:nvSpPr>
            <p:spPr>
              <a:xfrm>
                <a:off x="5311601" y="3314856"/>
                <a:ext cx="125085" cy="43996"/>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8" name="Google Shape;2498;p17"/>
              <p:cNvSpPr/>
              <p:nvPr/>
            </p:nvSpPr>
            <p:spPr>
              <a:xfrm>
                <a:off x="5257090" y="3399267"/>
                <a:ext cx="59769" cy="49963"/>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499" name="Google Shape;2499;p17"/>
              <p:cNvSpPr/>
              <p:nvPr/>
            </p:nvSpPr>
            <p:spPr>
              <a:xfrm>
                <a:off x="5326599" y="3384688"/>
                <a:ext cx="121279" cy="43544"/>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0" name="Google Shape;2500;p17"/>
              <p:cNvSpPr/>
              <p:nvPr/>
            </p:nvSpPr>
            <p:spPr>
              <a:xfrm>
                <a:off x="5270540" y="347348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1" name="Google Shape;2501;p17"/>
              <p:cNvSpPr/>
              <p:nvPr/>
            </p:nvSpPr>
            <p:spPr>
              <a:xfrm>
                <a:off x="5339792" y="3458810"/>
                <a:ext cx="121892" cy="43577"/>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2" name="Google Shape;2502;p17"/>
              <p:cNvSpPr/>
              <p:nvPr/>
            </p:nvSpPr>
            <p:spPr>
              <a:xfrm>
                <a:off x="5212933" y="3782714"/>
                <a:ext cx="249267" cy="224140"/>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3" name="Google Shape;2503;p17"/>
              <p:cNvSpPr/>
              <p:nvPr/>
            </p:nvSpPr>
            <p:spPr>
              <a:xfrm>
                <a:off x="5682211" y="3300663"/>
                <a:ext cx="196304" cy="18166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4" name="Google Shape;2504;p17"/>
              <p:cNvSpPr/>
              <p:nvPr/>
            </p:nvSpPr>
            <p:spPr>
              <a:xfrm>
                <a:off x="5814714" y="3225154"/>
                <a:ext cx="196272" cy="181918"/>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5" name="Google Shape;2505;p17"/>
              <p:cNvSpPr/>
              <p:nvPr/>
            </p:nvSpPr>
            <p:spPr>
              <a:xfrm>
                <a:off x="5624636" y="3676079"/>
                <a:ext cx="346032" cy="344387"/>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6" name="Google Shape;2506;p17"/>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7" name="Google Shape;2507;p17"/>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8" name="Google Shape;2508;p17"/>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09" name="Google Shape;2509;p17"/>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0" name="Google Shape;2510;p17"/>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1" name="Google Shape;2511;p17"/>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2" name="Google Shape;2512;p17"/>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3" name="Google Shape;2513;p17"/>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4" name="Google Shape;2514;p17"/>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5" name="Google Shape;2515;p17"/>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6" name="Google Shape;2516;p17"/>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7" name="Google Shape;2517;p17"/>
              <p:cNvSpPr/>
              <p:nvPr/>
            </p:nvSpPr>
            <p:spPr>
              <a:xfrm>
                <a:off x="4157614" y="3173353"/>
                <a:ext cx="349483" cy="435765"/>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8" name="Google Shape;2518;p17"/>
              <p:cNvSpPr/>
              <p:nvPr/>
            </p:nvSpPr>
            <p:spPr>
              <a:xfrm>
                <a:off x="4219446" y="3329757"/>
                <a:ext cx="60123" cy="49963"/>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19" name="Google Shape;2519;p17"/>
              <p:cNvSpPr/>
              <p:nvPr/>
            </p:nvSpPr>
            <p:spPr>
              <a:xfrm>
                <a:off x="4287569" y="3315210"/>
                <a:ext cx="124924" cy="43512"/>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0" name="Google Shape;2520;p17"/>
              <p:cNvSpPr/>
              <p:nvPr/>
            </p:nvSpPr>
            <p:spPr>
              <a:xfrm>
                <a:off x="4232090" y="3399267"/>
                <a:ext cx="60156" cy="49963"/>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1" name="Google Shape;2521;p17"/>
              <p:cNvSpPr/>
              <p:nvPr/>
            </p:nvSpPr>
            <p:spPr>
              <a:xfrm>
                <a:off x="4301987" y="3384688"/>
                <a:ext cx="120892" cy="43544"/>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2" name="Google Shape;2522;p17"/>
              <p:cNvSpPr/>
              <p:nvPr/>
            </p:nvSpPr>
            <p:spPr>
              <a:xfrm>
                <a:off x="4245928" y="3473486"/>
                <a:ext cx="60059" cy="49866"/>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3" name="Google Shape;2523;p17"/>
              <p:cNvSpPr/>
              <p:nvPr/>
            </p:nvSpPr>
            <p:spPr>
              <a:xfrm>
                <a:off x="4315179" y="3458874"/>
                <a:ext cx="121795" cy="43512"/>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4" name="Google Shape;2524;p17"/>
              <p:cNvSpPr/>
              <p:nvPr/>
            </p:nvSpPr>
            <p:spPr>
              <a:xfrm>
                <a:off x="4189869" y="3782231"/>
                <a:ext cx="248880" cy="2240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5" name="Google Shape;2525;p17"/>
              <p:cNvSpPr/>
              <p:nvPr/>
            </p:nvSpPr>
            <p:spPr>
              <a:xfrm>
                <a:off x="4657631" y="3300663"/>
                <a:ext cx="196272" cy="18166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6" name="Google Shape;2526;p17"/>
              <p:cNvSpPr/>
              <p:nvPr/>
            </p:nvSpPr>
            <p:spPr>
              <a:xfrm>
                <a:off x="4790102" y="3225154"/>
                <a:ext cx="196272" cy="181918"/>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7" name="Google Shape;2527;p17"/>
              <p:cNvSpPr/>
              <p:nvPr/>
            </p:nvSpPr>
            <p:spPr>
              <a:xfrm>
                <a:off x="4600023" y="3676079"/>
                <a:ext cx="346032" cy="344387"/>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8" name="Google Shape;2528;p17"/>
              <p:cNvSpPr/>
              <p:nvPr/>
            </p:nvSpPr>
            <p:spPr>
              <a:xfrm>
                <a:off x="4157614" y="4197965"/>
                <a:ext cx="349483" cy="435378"/>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29" name="Google Shape;2529;p17"/>
              <p:cNvSpPr/>
              <p:nvPr/>
            </p:nvSpPr>
            <p:spPr>
              <a:xfrm>
                <a:off x="4219446" y="4354466"/>
                <a:ext cx="60123" cy="49866"/>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0" name="Google Shape;2530;p17"/>
              <p:cNvSpPr/>
              <p:nvPr/>
            </p:nvSpPr>
            <p:spPr>
              <a:xfrm>
                <a:off x="4288117" y="4339952"/>
                <a:ext cx="123827" cy="43254"/>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1" name="Google Shape;2531;p17"/>
              <p:cNvSpPr/>
              <p:nvPr/>
            </p:nvSpPr>
            <p:spPr>
              <a:xfrm>
                <a:off x="4232090" y="4423976"/>
                <a:ext cx="60156" cy="49866"/>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2" name="Google Shape;2532;p17"/>
              <p:cNvSpPr/>
              <p:nvPr/>
            </p:nvSpPr>
            <p:spPr>
              <a:xfrm>
                <a:off x="4301987" y="4409300"/>
                <a:ext cx="120892" cy="43544"/>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3" name="Google Shape;2533;p17"/>
              <p:cNvSpPr/>
              <p:nvPr/>
            </p:nvSpPr>
            <p:spPr>
              <a:xfrm>
                <a:off x="4245928" y="4498130"/>
                <a:ext cx="60059" cy="50221"/>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4" name="Google Shape;2534;p17"/>
              <p:cNvSpPr/>
              <p:nvPr/>
            </p:nvSpPr>
            <p:spPr>
              <a:xfrm>
                <a:off x="4315018" y="4483357"/>
                <a:ext cx="122214" cy="43706"/>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5" name="Google Shape;2535;p17"/>
              <p:cNvSpPr/>
              <p:nvPr/>
            </p:nvSpPr>
            <p:spPr>
              <a:xfrm>
                <a:off x="4188320" y="4806940"/>
                <a:ext cx="250428" cy="224592"/>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6" name="Google Shape;2536;p17"/>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7" name="Google Shape;2537;p17"/>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8" name="Google Shape;2538;p17"/>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39" name="Google Shape;2539;p17"/>
              <p:cNvSpPr/>
              <p:nvPr/>
            </p:nvSpPr>
            <p:spPr>
              <a:xfrm>
                <a:off x="3133001" y="3172611"/>
                <a:ext cx="349870" cy="436249"/>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0" name="Google Shape;2540;p17"/>
              <p:cNvSpPr/>
              <p:nvPr/>
            </p:nvSpPr>
            <p:spPr>
              <a:xfrm>
                <a:off x="3194834" y="3329886"/>
                <a:ext cx="60123" cy="49834"/>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1" name="Google Shape;2541;p17"/>
              <p:cNvSpPr/>
              <p:nvPr/>
            </p:nvSpPr>
            <p:spPr>
              <a:xfrm>
                <a:off x="3262570" y="3315178"/>
                <a:ext cx="125601" cy="43544"/>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2" name="Google Shape;2542;p17"/>
              <p:cNvSpPr/>
              <p:nvPr/>
            </p:nvSpPr>
            <p:spPr>
              <a:xfrm>
                <a:off x="3207510" y="3399267"/>
                <a:ext cx="60123" cy="49963"/>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3" name="Google Shape;2543;p17"/>
              <p:cNvSpPr/>
              <p:nvPr/>
            </p:nvSpPr>
            <p:spPr>
              <a:xfrm>
                <a:off x="3277020" y="3384688"/>
                <a:ext cx="121247" cy="43544"/>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4" name="Google Shape;2544;p17"/>
              <p:cNvSpPr/>
              <p:nvPr/>
            </p:nvSpPr>
            <p:spPr>
              <a:xfrm>
                <a:off x="3221315" y="3473486"/>
                <a:ext cx="59769" cy="49866"/>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5" name="Google Shape;2545;p17"/>
              <p:cNvSpPr/>
              <p:nvPr/>
            </p:nvSpPr>
            <p:spPr>
              <a:xfrm>
                <a:off x="3290567" y="3458874"/>
                <a:ext cx="121795" cy="43512"/>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6" name="Google Shape;2546;p17"/>
              <p:cNvSpPr/>
              <p:nvPr/>
            </p:nvSpPr>
            <p:spPr>
              <a:xfrm>
                <a:off x="3163708" y="3782714"/>
                <a:ext cx="249267" cy="224140"/>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7" name="Google Shape;2547;p17"/>
              <p:cNvSpPr/>
              <p:nvPr/>
            </p:nvSpPr>
            <p:spPr>
              <a:xfrm>
                <a:off x="3632631" y="3300276"/>
                <a:ext cx="196272" cy="182047"/>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8" name="Google Shape;2548;p17"/>
              <p:cNvSpPr/>
              <p:nvPr/>
            </p:nvSpPr>
            <p:spPr>
              <a:xfrm>
                <a:off x="3765490" y="3225154"/>
                <a:ext cx="196272" cy="181918"/>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49" name="Google Shape;2549;p17"/>
              <p:cNvSpPr/>
              <p:nvPr/>
            </p:nvSpPr>
            <p:spPr>
              <a:xfrm>
                <a:off x="3575411" y="3675789"/>
                <a:ext cx="346032" cy="344677"/>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0" name="Google Shape;2550;p17"/>
              <p:cNvSpPr/>
              <p:nvPr/>
            </p:nvSpPr>
            <p:spPr>
              <a:xfrm>
                <a:off x="3133001" y="4197223"/>
                <a:ext cx="349870" cy="436120"/>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1" name="Google Shape;2551;p17"/>
              <p:cNvSpPr/>
              <p:nvPr/>
            </p:nvSpPr>
            <p:spPr>
              <a:xfrm>
                <a:off x="3194834" y="4354466"/>
                <a:ext cx="60123" cy="49866"/>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2" name="Google Shape;2552;p17"/>
              <p:cNvSpPr/>
              <p:nvPr/>
            </p:nvSpPr>
            <p:spPr>
              <a:xfrm>
                <a:off x="3263118" y="4339823"/>
                <a:ext cx="124343" cy="43383"/>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3" name="Google Shape;2553;p17"/>
              <p:cNvSpPr/>
              <p:nvPr/>
            </p:nvSpPr>
            <p:spPr>
              <a:xfrm>
                <a:off x="3207510" y="4423976"/>
                <a:ext cx="60123" cy="49866"/>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4" name="Google Shape;2554;p17"/>
              <p:cNvSpPr/>
              <p:nvPr/>
            </p:nvSpPr>
            <p:spPr>
              <a:xfrm>
                <a:off x="3277020" y="4409300"/>
                <a:ext cx="121247" cy="43544"/>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5" name="Google Shape;2555;p17"/>
              <p:cNvSpPr/>
              <p:nvPr/>
            </p:nvSpPr>
            <p:spPr>
              <a:xfrm>
                <a:off x="3221315" y="4498130"/>
                <a:ext cx="59769" cy="50221"/>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6" name="Google Shape;2556;p17"/>
              <p:cNvSpPr/>
              <p:nvPr/>
            </p:nvSpPr>
            <p:spPr>
              <a:xfrm>
                <a:off x="3290406" y="4483390"/>
                <a:ext cx="122343" cy="43673"/>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7" name="Google Shape;2557;p17"/>
              <p:cNvSpPr/>
              <p:nvPr/>
            </p:nvSpPr>
            <p:spPr>
              <a:xfrm>
                <a:off x="3163708" y="4806940"/>
                <a:ext cx="250428" cy="224527"/>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8" name="Google Shape;2558;p17"/>
              <p:cNvSpPr/>
              <p:nvPr/>
            </p:nvSpPr>
            <p:spPr>
              <a:xfrm>
                <a:off x="3633018" y="4325276"/>
                <a:ext cx="195885" cy="181918"/>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59" name="Google Shape;2559;p17"/>
              <p:cNvSpPr/>
              <p:nvPr/>
            </p:nvSpPr>
            <p:spPr>
              <a:xfrm>
                <a:off x="3765490" y="4249734"/>
                <a:ext cx="196272" cy="181950"/>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0" name="Google Shape;2560;p17"/>
              <p:cNvSpPr/>
              <p:nvPr/>
            </p:nvSpPr>
            <p:spPr>
              <a:xfrm>
                <a:off x="3575411" y="4700692"/>
                <a:ext cx="345645" cy="344387"/>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1" name="Google Shape;2561;p17"/>
              <p:cNvSpPr/>
              <p:nvPr/>
            </p:nvSpPr>
            <p:spPr>
              <a:xfrm>
                <a:off x="2108002" y="3173353"/>
                <a:ext cx="349902" cy="435765"/>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2" name="Google Shape;2562;p17"/>
              <p:cNvSpPr/>
              <p:nvPr/>
            </p:nvSpPr>
            <p:spPr>
              <a:xfrm>
                <a:off x="2170222" y="3329757"/>
                <a:ext cx="60059" cy="49963"/>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3" name="Google Shape;2563;p17"/>
              <p:cNvSpPr/>
              <p:nvPr/>
            </p:nvSpPr>
            <p:spPr>
              <a:xfrm>
                <a:off x="2238344" y="3315210"/>
                <a:ext cx="124182" cy="43512"/>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4" name="Google Shape;2564;p17"/>
              <p:cNvSpPr/>
              <p:nvPr/>
            </p:nvSpPr>
            <p:spPr>
              <a:xfrm>
                <a:off x="2182898" y="3399267"/>
                <a:ext cx="60123" cy="49963"/>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5" name="Google Shape;2565;p17"/>
              <p:cNvSpPr/>
              <p:nvPr/>
            </p:nvSpPr>
            <p:spPr>
              <a:xfrm>
                <a:off x="2252408" y="3384688"/>
                <a:ext cx="121279" cy="43544"/>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6" name="Google Shape;2566;p17"/>
              <p:cNvSpPr/>
              <p:nvPr/>
            </p:nvSpPr>
            <p:spPr>
              <a:xfrm>
                <a:off x="2196316" y="3473486"/>
                <a:ext cx="60156" cy="49866"/>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7" name="Google Shape;2567;p17"/>
              <p:cNvSpPr/>
              <p:nvPr/>
            </p:nvSpPr>
            <p:spPr>
              <a:xfrm>
                <a:off x="2265600" y="3458874"/>
                <a:ext cx="121795" cy="43512"/>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8" name="Google Shape;2568;p17"/>
              <p:cNvSpPr/>
              <p:nvPr/>
            </p:nvSpPr>
            <p:spPr>
              <a:xfrm>
                <a:off x="2140257" y="3782231"/>
                <a:ext cx="249267" cy="2240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69" name="Google Shape;2569;p17"/>
              <p:cNvSpPr/>
              <p:nvPr/>
            </p:nvSpPr>
            <p:spPr>
              <a:xfrm>
                <a:off x="2608019" y="3300276"/>
                <a:ext cx="196272" cy="182338"/>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0" name="Google Shape;2570;p17"/>
              <p:cNvSpPr/>
              <p:nvPr/>
            </p:nvSpPr>
            <p:spPr>
              <a:xfrm>
                <a:off x="2740909"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1" name="Google Shape;2571;p17"/>
              <p:cNvSpPr/>
              <p:nvPr/>
            </p:nvSpPr>
            <p:spPr>
              <a:xfrm>
                <a:off x="2550799" y="3676079"/>
                <a:ext cx="346032" cy="344387"/>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2" name="Google Shape;2572;p17"/>
              <p:cNvSpPr/>
              <p:nvPr/>
            </p:nvSpPr>
            <p:spPr>
              <a:xfrm>
                <a:off x="2108389" y="4197965"/>
                <a:ext cx="349515" cy="435378"/>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3" name="Google Shape;2573;p17"/>
              <p:cNvSpPr/>
              <p:nvPr/>
            </p:nvSpPr>
            <p:spPr>
              <a:xfrm>
                <a:off x="2170222" y="4354466"/>
                <a:ext cx="60059" cy="49866"/>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4" name="Google Shape;2574;p17"/>
              <p:cNvSpPr/>
              <p:nvPr/>
            </p:nvSpPr>
            <p:spPr>
              <a:xfrm>
                <a:off x="2238893" y="4339952"/>
                <a:ext cx="123053" cy="43254"/>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5" name="Google Shape;2575;p17"/>
              <p:cNvSpPr/>
              <p:nvPr/>
            </p:nvSpPr>
            <p:spPr>
              <a:xfrm>
                <a:off x="2182898" y="442397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6" name="Google Shape;2576;p17"/>
              <p:cNvSpPr/>
              <p:nvPr/>
            </p:nvSpPr>
            <p:spPr>
              <a:xfrm>
                <a:off x="2252408"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7" name="Google Shape;2577;p17"/>
              <p:cNvSpPr/>
              <p:nvPr/>
            </p:nvSpPr>
            <p:spPr>
              <a:xfrm>
                <a:off x="2196316" y="4498130"/>
                <a:ext cx="60156" cy="50221"/>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8" name="Google Shape;2578;p17"/>
              <p:cNvSpPr/>
              <p:nvPr/>
            </p:nvSpPr>
            <p:spPr>
              <a:xfrm>
                <a:off x="2265439" y="4483357"/>
                <a:ext cx="122214" cy="43706"/>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79" name="Google Shape;2579;p17"/>
              <p:cNvSpPr/>
              <p:nvPr/>
            </p:nvSpPr>
            <p:spPr>
              <a:xfrm>
                <a:off x="2138741" y="4806940"/>
                <a:ext cx="250783" cy="224592"/>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0" name="Google Shape;2580;p17"/>
              <p:cNvSpPr/>
              <p:nvPr/>
            </p:nvSpPr>
            <p:spPr>
              <a:xfrm>
                <a:off x="2608019" y="4325276"/>
                <a:ext cx="196272" cy="181918"/>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1" name="Google Shape;2581;p17"/>
              <p:cNvSpPr/>
              <p:nvPr/>
            </p:nvSpPr>
            <p:spPr>
              <a:xfrm>
                <a:off x="2740909"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2" name="Google Shape;2582;p17"/>
              <p:cNvSpPr/>
              <p:nvPr/>
            </p:nvSpPr>
            <p:spPr>
              <a:xfrm>
                <a:off x="2550799" y="4700692"/>
                <a:ext cx="346032" cy="344387"/>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3" name="Google Shape;2583;p17"/>
              <p:cNvSpPr/>
              <p:nvPr/>
            </p:nvSpPr>
            <p:spPr>
              <a:xfrm>
                <a:off x="1083390" y="3172611"/>
                <a:ext cx="349902" cy="436507"/>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4" name="Google Shape;2584;p17"/>
              <p:cNvSpPr/>
              <p:nvPr/>
            </p:nvSpPr>
            <p:spPr>
              <a:xfrm>
                <a:off x="1145609" y="3329886"/>
                <a:ext cx="60059" cy="49834"/>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5" name="Google Shape;2585;p17"/>
              <p:cNvSpPr/>
              <p:nvPr/>
            </p:nvSpPr>
            <p:spPr>
              <a:xfrm>
                <a:off x="1213345" y="3315178"/>
                <a:ext cx="125214" cy="43544"/>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6" name="Google Shape;2586;p17"/>
              <p:cNvSpPr/>
              <p:nvPr/>
            </p:nvSpPr>
            <p:spPr>
              <a:xfrm>
                <a:off x="1158286" y="3399267"/>
                <a:ext cx="60059" cy="49963"/>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7" name="Google Shape;2587;p17"/>
              <p:cNvSpPr/>
              <p:nvPr/>
            </p:nvSpPr>
            <p:spPr>
              <a:xfrm>
                <a:off x="1227795" y="3384688"/>
                <a:ext cx="121279" cy="43544"/>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8" name="Google Shape;2588;p17"/>
              <p:cNvSpPr/>
              <p:nvPr/>
            </p:nvSpPr>
            <p:spPr>
              <a:xfrm>
                <a:off x="1171736" y="3473486"/>
                <a:ext cx="60123" cy="49866"/>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89" name="Google Shape;2589;p17"/>
              <p:cNvSpPr/>
              <p:nvPr/>
            </p:nvSpPr>
            <p:spPr>
              <a:xfrm>
                <a:off x="1241342" y="3458874"/>
                <a:ext cx="121440" cy="43512"/>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0" name="Google Shape;2590;p17"/>
              <p:cNvSpPr/>
              <p:nvPr/>
            </p:nvSpPr>
            <p:spPr>
              <a:xfrm>
                <a:off x="1114516" y="3782714"/>
                <a:ext cx="249267" cy="224140"/>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1" name="Google Shape;2591;p17"/>
              <p:cNvSpPr/>
              <p:nvPr/>
            </p:nvSpPr>
            <p:spPr>
              <a:xfrm>
                <a:off x="1583407" y="3300276"/>
                <a:ext cx="196272" cy="182047"/>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2" name="Google Shape;2592;p17"/>
              <p:cNvSpPr/>
              <p:nvPr/>
            </p:nvSpPr>
            <p:spPr>
              <a:xfrm>
                <a:off x="1716297"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3" name="Google Shape;2593;p17"/>
              <p:cNvSpPr/>
              <p:nvPr/>
            </p:nvSpPr>
            <p:spPr>
              <a:xfrm>
                <a:off x="1526186" y="3675789"/>
                <a:ext cx="345677" cy="344677"/>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4" name="Google Shape;2594;p17"/>
              <p:cNvSpPr/>
              <p:nvPr/>
            </p:nvSpPr>
            <p:spPr>
              <a:xfrm>
                <a:off x="1083390" y="4197223"/>
                <a:ext cx="349902" cy="436120"/>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5" name="Google Shape;2595;p17"/>
              <p:cNvSpPr/>
              <p:nvPr/>
            </p:nvSpPr>
            <p:spPr>
              <a:xfrm>
                <a:off x="1145609" y="4354466"/>
                <a:ext cx="60059" cy="49866"/>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6" name="Google Shape;2596;p17"/>
              <p:cNvSpPr/>
              <p:nvPr/>
            </p:nvSpPr>
            <p:spPr>
              <a:xfrm>
                <a:off x="1213893" y="4339823"/>
                <a:ext cx="124375" cy="43383"/>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7" name="Google Shape;2597;p17"/>
              <p:cNvSpPr/>
              <p:nvPr/>
            </p:nvSpPr>
            <p:spPr>
              <a:xfrm>
                <a:off x="1158286"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8" name="Google Shape;2598;p17"/>
              <p:cNvSpPr/>
              <p:nvPr/>
            </p:nvSpPr>
            <p:spPr>
              <a:xfrm>
                <a:off x="1227795"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599" name="Google Shape;2599;p17"/>
              <p:cNvSpPr/>
              <p:nvPr/>
            </p:nvSpPr>
            <p:spPr>
              <a:xfrm>
                <a:off x="1171736" y="4498130"/>
                <a:ext cx="60123" cy="50221"/>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0" name="Google Shape;2600;p17"/>
              <p:cNvSpPr/>
              <p:nvPr/>
            </p:nvSpPr>
            <p:spPr>
              <a:xfrm>
                <a:off x="1240826" y="4483390"/>
                <a:ext cx="122311" cy="43673"/>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1" name="Google Shape;2601;p17"/>
              <p:cNvSpPr/>
              <p:nvPr/>
            </p:nvSpPr>
            <p:spPr>
              <a:xfrm>
                <a:off x="1114516" y="4806940"/>
                <a:ext cx="250396" cy="224527"/>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2" name="Google Shape;2602;p17"/>
              <p:cNvSpPr/>
              <p:nvPr/>
            </p:nvSpPr>
            <p:spPr>
              <a:xfrm>
                <a:off x="1583407" y="4325276"/>
                <a:ext cx="196272" cy="181918"/>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3" name="Google Shape;2603;p17"/>
              <p:cNvSpPr/>
              <p:nvPr/>
            </p:nvSpPr>
            <p:spPr>
              <a:xfrm>
                <a:off x="1716297"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4" name="Google Shape;2604;p17"/>
              <p:cNvSpPr/>
              <p:nvPr/>
            </p:nvSpPr>
            <p:spPr>
              <a:xfrm>
                <a:off x="1526186" y="4700692"/>
                <a:ext cx="345677" cy="344387"/>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5" name="Google Shape;2605;p17"/>
              <p:cNvSpPr/>
              <p:nvPr/>
            </p:nvSpPr>
            <p:spPr>
              <a:xfrm>
                <a:off x="58777" y="3173353"/>
                <a:ext cx="349902" cy="43512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6" name="Google Shape;2606;p17"/>
              <p:cNvSpPr/>
              <p:nvPr/>
            </p:nvSpPr>
            <p:spPr>
              <a:xfrm>
                <a:off x="120997" y="332975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7" name="Google Shape;2607;p17"/>
              <p:cNvSpPr/>
              <p:nvPr/>
            </p:nvSpPr>
            <p:spPr>
              <a:xfrm>
                <a:off x="188733" y="3315178"/>
                <a:ext cx="125214" cy="43544"/>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8" name="Google Shape;2608;p17"/>
              <p:cNvSpPr/>
              <p:nvPr/>
            </p:nvSpPr>
            <p:spPr>
              <a:xfrm>
                <a:off x="133673" y="3399267"/>
                <a:ext cx="60059" cy="49963"/>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09" name="Google Shape;2609;p17"/>
              <p:cNvSpPr/>
              <p:nvPr/>
            </p:nvSpPr>
            <p:spPr>
              <a:xfrm>
                <a:off x="203183"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0" name="Google Shape;2610;p17"/>
              <p:cNvSpPr/>
              <p:nvPr/>
            </p:nvSpPr>
            <p:spPr>
              <a:xfrm>
                <a:off x="147124" y="3473486"/>
                <a:ext cx="60123" cy="49866"/>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1" name="Google Shape;2611;p17"/>
              <p:cNvSpPr/>
              <p:nvPr/>
            </p:nvSpPr>
            <p:spPr>
              <a:xfrm>
                <a:off x="216375" y="3458874"/>
                <a:ext cx="121795" cy="43512"/>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2" name="Google Shape;2612;p17"/>
              <p:cNvSpPr/>
              <p:nvPr/>
            </p:nvSpPr>
            <p:spPr>
              <a:xfrm>
                <a:off x="91032" y="3782231"/>
                <a:ext cx="249299" cy="2240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3" name="Google Shape;2613;p17"/>
              <p:cNvSpPr/>
              <p:nvPr/>
            </p:nvSpPr>
            <p:spPr>
              <a:xfrm>
                <a:off x="558794" y="3300276"/>
                <a:ext cx="196272" cy="182047"/>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4" name="Google Shape;2614;p17"/>
              <p:cNvSpPr/>
              <p:nvPr/>
            </p:nvSpPr>
            <p:spPr>
              <a:xfrm>
                <a:off x="691298" y="3225154"/>
                <a:ext cx="196272" cy="181918"/>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5" name="Google Shape;2615;p17"/>
              <p:cNvSpPr/>
              <p:nvPr/>
            </p:nvSpPr>
            <p:spPr>
              <a:xfrm>
                <a:off x="501574"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6" name="Google Shape;2616;p17"/>
              <p:cNvSpPr/>
              <p:nvPr/>
            </p:nvSpPr>
            <p:spPr>
              <a:xfrm>
                <a:off x="58777" y="4197965"/>
                <a:ext cx="349902" cy="43512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7" name="Google Shape;2617;p17"/>
              <p:cNvSpPr/>
              <p:nvPr/>
            </p:nvSpPr>
            <p:spPr>
              <a:xfrm>
                <a:off x="120997" y="4354466"/>
                <a:ext cx="60059" cy="49866"/>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8" name="Google Shape;2618;p17"/>
              <p:cNvSpPr/>
              <p:nvPr/>
            </p:nvSpPr>
            <p:spPr>
              <a:xfrm>
                <a:off x="189281" y="4339823"/>
                <a:ext cx="124020" cy="43383"/>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19" name="Google Shape;2619;p17"/>
              <p:cNvSpPr/>
              <p:nvPr/>
            </p:nvSpPr>
            <p:spPr>
              <a:xfrm>
                <a:off x="133673"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20" name="Google Shape;2620;p17"/>
              <p:cNvSpPr/>
              <p:nvPr/>
            </p:nvSpPr>
            <p:spPr>
              <a:xfrm>
                <a:off x="203183"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21" name="Google Shape;2621;p17"/>
              <p:cNvSpPr/>
              <p:nvPr/>
            </p:nvSpPr>
            <p:spPr>
              <a:xfrm>
                <a:off x="147124" y="4498130"/>
                <a:ext cx="60123" cy="50221"/>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22" name="Google Shape;2622;p17"/>
              <p:cNvSpPr/>
              <p:nvPr/>
            </p:nvSpPr>
            <p:spPr>
              <a:xfrm>
                <a:off x="216214" y="4483357"/>
                <a:ext cx="122214" cy="43706"/>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23" name="Google Shape;2623;p17"/>
              <p:cNvSpPr/>
              <p:nvPr/>
            </p:nvSpPr>
            <p:spPr>
              <a:xfrm>
                <a:off x="89903" y="4806940"/>
                <a:ext cx="250428" cy="224527"/>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24" name="Google Shape;2624;p17"/>
              <p:cNvSpPr/>
              <p:nvPr/>
            </p:nvSpPr>
            <p:spPr>
              <a:xfrm>
                <a:off x="558794" y="4325276"/>
                <a:ext cx="196272" cy="181918"/>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25" name="Google Shape;2625;p17"/>
              <p:cNvSpPr/>
              <p:nvPr/>
            </p:nvSpPr>
            <p:spPr>
              <a:xfrm>
                <a:off x="691298" y="4249734"/>
                <a:ext cx="196272" cy="181950"/>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26" name="Google Shape;2626;p17"/>
              <p:cNvSpPr/>
              <p:nvPr/>
            </p:nvSpPr>
            <p:spPr>
              <a:xfrm>
                <a:off x="501187" y="4700692"/>
                <a:ext cx="346064" cy="344387"/>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sp>
        <p:nvSpPr>
          <p:cNvPr id="2627" name="Google Shape;2627;p17"/>
          <p:cNvSpPr txBox="1"/>
          <p:nvPr>
            <p:ph type="title"/>
          </p:nvPr>
        </p:nvSpPr>
        <p:spPr>
          <a:xfrm>
            <a:off x="1319467" y="3888133"/>
            <a:ext cx="2451600" cy="7635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628" name="Google Shape;2628;p17"/>
          <p:cNvSpPr txBox="1"/>
          <p:nvPr>
            <p:ph idx="1" type="subTitle"/>
          </p:nvPr>
        </p:nvSpPr>
        <p:spPr>
          <a:xfrm>
            <a:off x="1319467" y="4756100"/>
            <a:ext cx="2451600" cy="16908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629" name="Google Shape;2629;p17"/>
          <p:cNvSpPr txBox="1"/>
          <p:nvPr>
            <p:ph idx="2" type="title"/>
          </p:nvPr>
        </p:nvSpPr>
        <p:spPr>
          <a:xfrm>
            <a:off x="4870200" y="3888133"/>
            <a:ext cx="2451600" cy="7635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630" name="Google Shape;2630;p17"/>
          <p:cNvSpPr txBox="1"/>
          <p:nvPr>
            <p:ph idx="3" type="subTitle"/>
          </p:nvPr>
        </p:nvSpPr>
        <p:spPr>
          <a:xfrm>
            <a:off x="4870200" y="4756100"/>
            <a:ext cx="2451600" cy="16908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631" name="Google Shape;2631;p17"/>
          <p:cNvSpPr txBox="1"/>
          <p:nvPr>
            <p:ph idx="4" type="title"/>
          </p:nvPr>
        </p:nvSpPr>
        <p:spPr>
          <a:xfrm>
            <a:off x="8420933" y="3888133"/>
            <a:ext cx="2451600" cy="7635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632" name="Google Shape;2632;p17"/>
          <p:cNvSpPr txBox="1"/>
          <p:nvPr>
            <p:ph idx="5" type="subTitle"/>
          </p:nvPr>
        </p:nvSpPr>
        <p:spPr>
          <a:xfrm>
            <a:off x="8420933" y="4756100"/>
            <a:ext cx="2451600" cy="16908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633" name="Google Shape;2633;p17"/>
          <p:cNvSpPr txBox="1"/>
          <p:nvPr>
            <p:ph idx="6"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2634" name="Google Shape;2634;p17"/>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2635" name="Shape 2635"/>
        <p:cNvGrpSpPr/>
        <p:nvPr/>
      </p:nvGrpSpPr>
      <p:grpSpPr>
        <a:xfrm>
          <a:off x="0" y="0"/>
          <a:ext cx="0" cy="0"/>
          <a:chOff x="0" y="0"/>
          <a:chExt cx="0" cy="0"/>
        </a:xfrm>
      </p:grpSpPr>
      <p:grpSp>
        <p:nvGrpSpPr>
          <p:cNvPr id="2636" name="Google Shape;2636;p18"/>
          <p:cNvGrpSpPr/>
          <p:nvPr/>
        </p:nvGrpSpPr>
        <p:grpSpPr>
          <a:xfrm>
            <a:off x="78367" y="131222"/>
            <a:ext cx="12034943" cy="1948068"/>
            <a:chOff x="58777" y="98419"/>
            <a:chExt cx="9026433" cy="1461088"/>
          </a:xfrm>
        </p:grpSpPr>
        <p:sp>
          <p:nvSpPr>
            <p:cNvPr id="2637" name="Google Shape;2637;p18"/>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38" name="Google Shape;2638;p18"/>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39" name="Google Shape;2639;p18"/>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0" name="Google Shape;2640;p18"/>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1" name="Google Shape;2641;p18"/>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2" name="Google Shape;2642;p18"/>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3" name="Google Shape;2643;p18"/>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4" name="Google Shape;2644;p18"/>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5" name="Google Shape;2645;p18"/>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6" name="Google Shape;2646;p18"/>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7" name="Google Shape;2647;p18"/>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8" name="Google Shape;2648;p18"/>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49" name="Google Shape;2649;p18"/>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0" name="Google Shape;2650;p18"/>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1" name="Google Shape;2651;p18"/>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2" name="Google Shape;2652;p18"/>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3" name="Google Shape;2653;p18"/>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4" name="Google Shape;2654;p18"/>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5" name="Google Shape;2655;p18"/>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6" name="Google Shape;2656;p18"/>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7" name="Google Shape;2657;p18"/>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8" name="Google Shape;2658;p18"/>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59" name="Google Shape;2659;p18"/>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0" name="Google Shape;2660;p18"/>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1" name="Google Shape;2661;p18"/>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2" name="Google Shape;2662;p18"/>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3" name="Google Shape;2663;p18"/>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4" name="Google Shape;2664;p18"/>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5" name="Google Shape;2665;p18"/>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6" name="Google Shape;2666;p18"/>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7" name="Google Shape;2667;p18"/>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8" name="Google Shape;2668;p18"/>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69" name="Google Shape;2669;p18"/>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0" name="Google Shape;2670;p18"/>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1" name="Google Shape;2671;p18"/>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2" name="Google Shape;2672;p18"/>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3" name="Google Shape;2673;p18"/>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4" name="Google Shape;2674;p18"/>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5" name="Google Shape;2675;p18"/>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6" name="Google Shape;2676;p18"/>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7" name="Google Shape;2677;p18"/>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8" name="Google Shape;2678;p18"/>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9" name="Google Shape;2679;p18"/>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0" name="Google Shape;2680;p18"/>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1" name="Google Shape;2681;p18"/>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2" name="Google Shape;2682;p18"/>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3" name="Google Shape;2683;p18"/>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4" name="Google Shape;2684;p18"/>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5" name="Google Shape;2685;p18"/>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6" name="Google Shape;2686;p18"/>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7" name="Google Shape;2687;p18"/>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8" name="Google Shape;2688;p18"/>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89" name="Google Shape;2689;p18"/>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0" name="Google Shape;2690;p18"/>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1" name="Google Shape;2691;p18"/>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2" name="Google Shape;2692;p18"/>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3" name="Google Shape;2693;p18"/>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4" name="Google Shape;2694;p18"/>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5" name="Google Shape;2695;p18"/>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6" name="Google Shape;2696;p18"/>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7" name="Google Shape;2697;p18"/>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8" name="Google Shape;2698;p18"/>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99" name="Google Shape;2699;p18"/>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0" name="Google Shape;2700;p18"/>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1" name="Google Shape;2701;p18"/>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2" name="Google Shape;2702;p18"/>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3" name="Google Shape;2703;p18"/>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4" name="Google Shape;2704;p18"/>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5" name="Google Shape;2705;p18"/>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6" name="Google Shape;2706;p18"/>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7" name="Google Shape;2707;p18"/>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8" name="Google Shape;2708;p18"/>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09" name="Google Shape;2709;p18"/>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0" name="Google Shape;2710;p18"/>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1" name="Google Shape;2711;p18"/>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2" name="Google Shape;2712;p18"/>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3" name="Google Shape;2713;p18"/>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4" name="Google Shape;2714;p18"/>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5" name="Google Shape;2715;p18"/>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6" name="Google Shape;2716;p18"/>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7" name="Google Shape;2717;p18"/>
            <p:cNvSpPr/>
            <p:nvPr/>
          </p:nvSpPr>
          <p:spPr>
            <a:xfrm>
              <a:off x="4157614" y="99161"/>
              <a:ext cx="349483" cy="435378"/>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8" name="Google Shape;2718;p18"/>
            <p:cNvSpPr/>
            <p:nvPr/>
          </p:nvSpPr>
          <p:spPr>
            <a:xfrm>
              <a:off x="4219446" y="255566"/>
              <a:ext cx="60156" cy="49898"/>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19" name="Google Shape;2719;p18"/>
            <p:cNvSpPr/>
            <p:nvPr/>
          </p:nvSpPr>
          <p:spPr>
            <a:xfrm>
              <a:off x="4287988" y="241148"/>
              <a:ext cx="123956" cy="43577"/>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0" name="Google Shape;2720;p18"/>
            <p:cNvSpPr/>
            <p:nvPr/>
          </p:nvSpPr>
          <p:spPr>
            <a:xfrm>
              <a:off x="4232090" y="325172"/>
              <a:ext cx="60156" cy="49866"/>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1" name="Google Shape;2721;p18"/>
            <p:cNvSpPr/>
            <p:nvPr/>
          </p:nvSpPr>
          <p:spPr>
            <a:xfrm>
              <a:off x="4301987" y="310528"/>
              <a:ext cx="121021" cy="43512"/>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2" name="Google Shape;2722;p18"/>
            <p:cNvSpPr/>
            <p:nvPr/>
          </p:nvSpPr>
          <p:spPr>
            <a:xfrm>
              <a:off x="4245928" y="399294"/>
              <a:ext cx="60059" cy="50189"/>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3" name="Google Shape;2723;p18"/>
            <p:cNvSpPr/>
            <p:nvPr/>
          </p:nvSpPr>
          <p:spPr>
            <a:xfrm>
              <a:off x="4314889" y="384586"/>
              <a:ext cx="122472" cy="44028"/>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4" name="Google Shape;2724;p18"/>
            <p:cNvSpPr/>
            <p:nvPr/>
          </p:nvSpPr>
          <p:spPr>
            <a:xfrm>
              <a:off x="4188320" y="708297"/>
              <a:ext cx="250428" cy="224721"/>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5" name="Google Shape;2725;p18"/>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6" name="Google Shape;2726;p18"/>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7" name="Google Shape;2727;p18"/>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8" name="Google Shape;2728;p18"/>
            <p:cNvSpPr/>
            <p:nvPr/>
          </p:nvSpPr>
          <p:spPr>
            <a:xfrm>
              <a:off x="4157614" y="1123773"/>
              <a:ext cx="349483" cy="435733"/>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29" name="Google Shape;2729;p18"/>
            <p:cNvSpPr/>
            <p:nvPr/>
          </p:nvSpPr>
          <p:spPr>
            <a:xfrm>
              <a:off x="4219446" y="1280275"/>
              <a:ext cx="60123" cy="49866"/>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0" name="Google Shape;2730;p18"/>
            <p:cNvSpPr/>
            <p:nvPr/>
          </p:nvSpPr>
          <p:spPr>
            <a:xfrm>
              <a:off x="4287537" y="1265566"/>
              <a:ext cx="124859" cy="43931"/>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1" name="Google Shape;2731;p18"/>
            <p:cNvSpPr/>
            <p:nvPr/>
          </p:nvSpPr>
          <p:spPr>
            <a:xfrm>
              <a:off x="4232090" y="1349784"/>
              <a:ext cx="60156" cy="49866"/>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2" name="Google Shape;2732;p18"/>
            <p:cNvSpPr/>
            <p:nvPr/>
          </p:nvSpPr>
          <p:spPr>
            <a:xfrm>
              <a:off x="4302116" y="1335140"/>
              <a:ext cx="120892" cy="43544"/>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3" name="Google Shape;2733;p18"/>
            <p:cNvSpPr/>
            <p:nvPr/>
          </p:nvSpPr>
          <p:spPr>
            <a:xfrm>
              <a:off x="4245928" y="1424293"/>
              <a:ext cx="60059" cy="49834"/>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4" name="Google Shape;2734;p18"/>
            <p:cNvSpPr/>
            <p:nvPr/>
          </p:nvSpPr>
          <p:spPr>
            <a:xfrm>
              <a:off x="4315179" y="1409230"/>
              <a:ext cx="121892" cy="43931"/>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5" name="Google Shape;2735;p18"/>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6" name="Google Shape;2736;p18"/>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7" name="Google Shape;2737;p18"/>
            <p:cNvSpPr/>
            <p:nvPr/>
          </p:nvSpPr>
          <p:spPr>
            <a:xfrm>
              <a:off x="3132614" y="98419"/>
              <a:ext cx="350257" cy="436217"/>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8" name="Google Shape;2738;p18"/>
            <p:cNvSpPr/>
            <p:nvPr/>
          </p:nvSpPr>
          <p:spPr>
            <a:xfrm>
              <a:off x="3194834" y="255566"/>
              <a:ext cx="60156" cy="49898"/>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39" name="Google Shape;2739;p18"/>
            <p:cNvSpPr/>
            <p:nvPr/>
          </p:nvSpPr>
          <p:spPr>
            <a:xfrm>
              <a:off x="3263021" y="241019"/>
              <a:ext cx="124440" cy="43706"/>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0" name="Google Shape;2740;p18"/>
            <p:cNvSpPr/>
            <p:nvPr/>
          </p:nvSpPr>
          <p:spPr>
            <a:xfrm>
              <a:off x="3207510" y="325172"/>
              <a:ext cx="60123" cy="49866"/>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1" name="Google Shape;2741;p18"/>
            <p:cNvSpPr/>
            <p:nvPr/>
          </p:nvSpPr>
          <p:spPr>
            <a:xfrm>
              <a:off x="3277020" y="310528"/>
              <a:ext cx="121376" cy="43512"/>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2" name="Google Shape;2742;p18"/>
            <p:cNvSpPr/>
            <p:nvPr/>
          </p:nvSpPr>
          <p:spPr>
            <a:xfrm>
              <a:off x="3221315" y="399294"/>
              <a:ext cx="60059" cy="50189"/>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3" name="Google Shape;2743;p18"/>
            <p:cNvSpPr/>
            <p:nvPr/>
          </p:nvSpPr>
          <p:spPr>
            <a:xfrm>
              <a:off x="3290277" y="384586"/>
              <a:ext cx="122472" cy="44028"/>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4" name="Google Shape;2744;p18"/>
            <p:cNvSpPr/>
            <p:nvPr/>
          </p:nvSpPr>
          <p:spPr>
            <a:xfrm>
              <a:off x="3163708" y="708297"/>
              <a:ext cx="250428" cy="22443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5" name="Google Shape;2745;p18"/>
            <p:cNvSpPr/>
            <p:nvPr/>
          </p:nvSpPr>
          <p:spPr>
            <a:xfrm>
              <a:off x="3633018" y="226472"/>
              <a:ext cx="195885" cy="181918"/>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6" name="Google Shape;2746;p18"/>
            <p:cNvSpPr/>
            <p:nvPr/>
          </p:nvSpPr>
          <p:spPr>
            <a:xfrm>
              <a:off x="3765490" y="151317"/>
              <a:ext cx="196272" cy="181563"/>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7" name="Google Shape;2747;p18"/>
            <p:cNvSpPr/>
            <p:nvPr/>
          </p:nvSpPr>
          <p:spPr>
            <a:xfrm>
              <a:off x="3575411" y="602242"/>
              <a:ext cx="345645" cy="344032"/>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8" name="Google Shape;2748;p18"/>
            <p:cNvSpPr/>
            <p:nvPr/>
          </p:nvSpPr>
          <p:spPr>
            <a:xfrm>
              <a:off x="3133001" y="1123290"/>
              <a:ext cx="349870" cy="436217"/>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49" name="Google Shape;2749;p18"/>
            <p:cNvSpPr/>
            <p:nvPr/>
          </p:nvSpPr>
          <p:spPr>
            <a:xfrm>
              <a:off x="3194834" y="1280275"/>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0" name="Google Shape;2750;p18"/>
            <p:cNvSpPr/>
            <p:nvPr/>
          </p:nvSpPr>
          <p:spPr>
            <a:xfrm>
              <a:off x="3262570" y="1265502"/>
              <a:ext cx="125472" cy="43996"/>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1" name="Google Shape;2751;p18"/>
            <p:cNvSpPr/>
            <p:nvPr/>
          </p:nvSpPr>
          <p:spPr>
            <a:xfrm>
              <a:off x="3207510" y="1349784"/>
              <a:ext cx="60123" cy="49866"/>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2" name="Google Shape;2752;p18"/>
            <p:cNvSpPr/>
            <p:nvPr/>
          </p:nvSpPr>
          <p:spPr>
            <a:xfrm>
              <a:off x="3277149" y="1335140"/>
              <a:ext cx="121247" cy="43544"/>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3" name="Google Shape;2753;p18"/>
            <p:cNvSpPr/>
            <p:nvPr/>
          </p:nvSpPr>
          <p:spPr>
            <a:xfrm>
              <a:off x="3221315" y="1424293"/>
              <a:ext cx="59769" cy="49834"/>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4" name="Google Shape;2754;p18"/>
            <p:cNvSpPr/>
            <p:nvPr/>
          </p:nvSpPr>
          <p:spPr>
            <a:xfrm>
              <a:off x="3290567" y="1409230"/>
              <a:ext cx="121924" cy="43931"/>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5" name="Google Shape;2755;p18"/>
            <p:cNvSpPr/>
            <p:nvPr/>
          </p:nvSpPr>
          <p:spPr>
            <a:xfrm>
              <a:off x="3632631" y="1251439"/>
              <a:ext cx="196272" cy="181563"/>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6" name="Google Shape;2756;p18"/>
            <p:cNvSpPr/>
            <p:nvPr/>
          </p:nvSpPr>
          <p:spPr>
            <a:xfrm>
              <a:off x="3765490" y="1176188"/>
              <a:ext cx="196272" cy="18166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7" name="Google Shape;2757;p18"/>
            <p:cNvSpPr/>
            <p:nvPr/>
          </p:nvSpPr>
          <p:spPr>
            <a:xfrm>
              <a:off x="2108389" y="99161"/>
              <a:ext cx="349515" cy="435378"/>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8" name="Google Shape;2758;p18"/>
            <p:cNvSpPr/>
            <p:nvPr/>
          </p:nvSpPr>
          <p:spPr>
            <a:xfrm>
              <a:off x="2170222" y="255566"/>
              <a:ext cx="60059" cy="49898"/>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59" name="Google Shape;2759;p18"/>
            <p:cNvSpPr/>
            <p:nvPr/>
          </p:nvSpPr>
          <p:spPr>
            <a:xfrm>
              <a:off x="2238409" y="241019"/>
              <a:ext cx="124117" cy="43706"/>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0" name="Google Shape;2760;p18"/>
            <p:cNvSpPr/>
            <p:nvPr/>
          </p:nvSpPr>
          <p:spPr>
            <a:xfrm>
              <a:off x="2182898" y="325172"/>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1" name="Google Shape;2761;p18"/>
            <p:cNvSpPr/>
            <p:nvPr/>
          </p:nvSpPr>
          <p:spPr>
            <a:xfrm>
              <a:off x="2252408"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2" name="Google Shape;2762;p18"/>
            <p:cNvSpPr/>
            <p:nvPr/>
          </p:nvSpPr>
          <p:spPr>
            <a:xfrm>
              <a:off x="2196316" y="399294"/>
              <a:ext cx="60156" cy="50189"/>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3" name="Google Shape;2763;p18"/>
            <p:cNvSpPr/>
            <p:nvPr/>
          </p:nvSpPr>
          <p:spPr>
            <a:xfrm>
              <a:off x="2265310" y="384586"/>
              <a:ext cx="122472" cy="44028"/>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4" name="Google Shape;2764;p18"/>
            <p:cNvSpPr/>
            <p:nvPr/>
          </p:nvSpPr>
          <p:spPr>
            <a:xfrm>
              <a:off x="2138741" y="708297"/>
              <a:ext cx="250783" cy="224721"/>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5" name="Google Shape;2765;p18"/>
            <p:cNvSpPr/>
            <p:nvPr/>
          </p:nvSpPr>
          <p:spPr>
            <a:xfrm>
              <a:off x="2608019" y="226472"/>
              <a:ext cx="196272" cy="181918"/>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6" name="Google Shape;2766;p18"/>
            <p:cNvSpPr/>
            <p:nvPr/>
          </p:nvSpPr>
          <p:spPr>
            <a:xfrm>
              <a:off x="2740909" y="151317"/>
              <a:ext cx="196272" cy="181563"/>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7" name="Google Shape;2767;p18"/>
            <p:cNvSpPr/>
            <p:nvPr/>
          </p:nvSpPr>
          <p:spPr>
            <a:xfrm>
              <a:off x="2550799" y="602242"/>
              <a:ext cx="346032" cy="344032"/>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8" name="Google Shape;2768;p18"/>
            <p:cNvSpPr/>
            <p:nvPr/>
          </p:nvSpPr>
          <p:spPr>
            <a:xfrm>
              <a:off x="2108002" y="1123773"/>
              <a:ext cx="349902" cy="435733"/>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69" name="Google Shape;2769;p18"/>
            <p:cNvSpPr/>
            <p:nvPr/>
          </p:nvSpPr>
          <p:spPr>
            <a:xfrm>
              <a:off x="2170222" y="1280275"/>
              <a:ext cx="60059" cy="49866"/>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0" name="Google Shape;2770;p18"/>
            <p:cNvSpPr/>
            <p:nvPr/>
          </p:nvSpPr>
          <p:spPr>
            <a:xfrm>
              <a:off x="2238344" y="1265566"/>
              <a:ext cx="124053" cy="43931"/>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1" name="Google Shape;2771;p18"/>
            <p:cNvSpPr/>
            <p:nvPr/>
          </p:nvSpPr>
          <p:spPr>
            <a:xfrm>
              <a:off x="2182898" y="1349784"/>
              <a:ext cx="60123" cy="49866"/>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2" name="Google Shape;2772;p18"/>
            <p:cNvSpPr/>
            <p:nvPr/>
          </p:nvSpPr>
          <p:spPr>
            <a:xfrm>
              <a:off x="2252504"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3" name="Google Shape;2773;p18"/>
            <p:cNvSpPr/>
            <p:nvPr/>
          </p:nvSpPr>
          <p:spPr>
            <a:xfrm>
              <a:off x="2196316" y="1424293"/>
              <a:ext cx="60156" cy="49834"/>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4" name="Google Shape;2774;p18"/>
            <p:cNvSpPr/>
            <p:nvPr/>
          </p:nvSpPr>
          <p:spPr>
            <a:xfrm>
              <a:off x="2265568" y="1409230"/>
              <a:ext cx="121924" cy="43931"/>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5" name="Google Shape;2775;p18"/>
            <p:cNvSpPr/>
            <p:nvPr/>
          </p:nvSpPr>
          <p:spPr>
            <a:xfrm>
              <a:off x="2608019" y="1251439"/>
              <a:ext cx="196272" cy="181563"/>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6" name="Google Shape;2776;p18"/>
            <p:cNvSpPr/>
            <p:nvPr/>
          </p:nvSpPr>
          <p:spPr>
            <a:xfrm>
              <a:off x="2740909"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7" name="Google Shape;2777;p18"/>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8" name="Google Shape;2778;p18"/>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79" name="Google Shape;2779;p18"/>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0" name="Google Shape;2780;p18"/>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1" name="Google Shape;2781;p18"/>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2" name="Google Shape;2782;p18"/>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3" name="Google Shape;2783;p18"/>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4" name="Google Shape;2784;p18"/>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5" name="Google Shape;2785;p18"/>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6" name="Google Shape;2786;p18"/>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7" name="Google Shape;2787;p18"/>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8" name="Google Shape;2788;p18"/>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89" name="Google Shape;2789;p18"/>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0" name="Google Shape;2790;p18"/>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1" name="Google Shape;2791;p18"/>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2" name="Google Shape;2792;p18"/>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3" name="Google Shape;2793;p18"/>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4" name="Google Shape;2794;p18"/>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5" name="Google Shape;2795;p18"/>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6" name="Google Shape;2796;p18"/>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7" name="Google Shape;2797;p18"/>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8" name="Google Shape;2798;p18"/>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99" name="Google Shape;2799;p18"/>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0" name="Google Shape;2800;p18"/>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1" name="Google Shape;2801;p18"/>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2" name="Google Shape;2802;p18"/>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3" name="Google Shape;2803;p18"/>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4" name="Google Shape;2804;p18"/>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5" name="Google Shape;2805;p18"/>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6" name="Google Shape;2806;p18"/>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7" name="Google Shape;2807;p18"/>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8" name="Google Shape;2808;p18"/>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09" name="Google Shape;2809;p18"/>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10" name="Google Shape;2810;p18"/>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11" name="Google Shape;2811;p18"/>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12" name="Google Shape;2812;p18"/>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13" name="Google Shape;2813;p18"/>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14" name="Google Shape;2814;p18"/>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15" name="Google Shape;2815;p18"/>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16" name="Google Shape;2816;p18"/>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817" name="Google Shape;2817;p18"/>
          <p:cNvSpPr txBox="1"/>
          <p:nvPr>
            <p:ph hasCustomPrompt="1" type="title"/>
          </p:nvPr>
        </p:nvSpPr>
        <p:spPr>
          <a:xfrm>
            <a:off x="1925000" y="2235267"/>
            <a:ext cx="8342100" cy="20391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Clr>
                <a:schemeClr val="accent1"/>
              </a:buClr>
              <a:buSzPts val="10700"/>
              <a:buNone/>
              <a:defRPr sz="10700">
                <a:solidFill>
                  <a:schemeClr val="accent1"/>
                </a:solidFill>
              </a:defRPr>
            </a:lvl1pPr>
            <a:lvl2pPr lvl="1" algn="ctr">
              <a:lnSpc>
                <a:spcPct val="100000"/>
              </a:lnSpc>
              <a:spcBef>
                <a:spcPts val="0"/>
              </a:spcBef>
              <a:spcAft>
                <a:spcPts val="0"/>
              </a:spcAft>
              <a:buClr>
                <a:schemeClr val="accent1"/>
              </a:buClr>
              <a:buSzPts val="16000"/>
              <a:buNone/>
              <a:defRPr sz="16000">
                <a:solidFill>
                  <a:schemeClr val="accent1"/>
                </a:solidFill>
              </a:defRPr>
            </a:lvl2pPr>
            <a:lvl3pPr lvl="2" algn="ctr">
              <a:lnSpc>
                <a:spcPct val="100000"/>
              </a:lnSpc>
              <a:spcBef>
                <a:spcPts val="0"/>
              </a:spcBef>
              <a:spcAft>
                <a:spcPts val="0"/>
              </a:spcAft>
              <a:buClr>
                <a:schemeClr val="accent1"/>
              </a:buClr>
              <a:buSzPts val="16000"/>
              <a:buNone/>
              <a:defRPr sz="16000">
                <a:solidFill>
                  <a:schemeClr val="accent1"/>
                </a:solidFill>
              </a:defRPr>
            </a:lvl3pPr>
            <a:lvl4pPr lvl="3" algn="ctr">
              <a:lnSpc>
                <a:spcPct val="100000"/>
              </a:lnSpc>
              <a:spcBef>
                <a:spcPts val="0"/>
              </a:spcBef>
              <a:spcAft>
                <a:spcPts val="0"/>
              </a:spcAft>
              <a:buClr>
                <a:schemeClr val="accent1"/>
              </a:buClr>
              <a:buSzPts val="16000"/>
              <a:buNone/>
              <a:defRPr sz="16000">
                <a:solidFill>
                  <a:schemeClr val="accent1"/>
                </a:solidFill>
              </a:defRPr>
            </a:lvl4pPr>
            <a:lvl5pPr lvl="4" algn="ctr">
              <a:lnSpc>
                <a:spcPct val="100000"/>
              </a:lnSpc>
              <a:spcBef>
                <a:spcPts val="0"/>
              </a:spcBef>
              <a:spcAft>
                <a:spcPts val="0"/>
              </a:spcAft>
              <a:buClr>
                <a:schemeClr val="accent1"/>
              </a:buClr>
              <a:buSzPts val="16000"/>
              <a:buNone/>
              <a:defRPr sz="16000">
                <a:solidFill>
                  <a:schemeClr val="accent1"/>
                </a:solidFill>
              </a:defRPr>
            </a:lvl5pPr>
            <a:lvl6pPr lvl="5" algn="ctr">
              <a:lnSpc>
                <a:spcPct val="100000"/>
              </a:lnSpc>
              <a:spcBef>
                <a:spcPts val="0"/>
              </a:spcBef>
              <a:spcAft>
                <a:spcPts val="0"/>
              </a:spcAft>
              <a:buClr>
                <a:schemeClr val="accent1"/>
              </a:buClr>
              <a:buSzPts val="16000"/>
              <a:buNone/>
              <a:defRPr sz="16000">
                <a:solidFill>
                  <a:schemeClr val="accent1"/>
                </a:solidFill>
              </a:defRPr>
            </a:lvl6pPr>
            <a:lvl7pPr lvl="6" algn="ctr">
              <a:lnSpc>
                <a:spcPct val="100000"/>
              </a:lnSpc>
              <a:spcBef>
                <a:spcPts val="0"/>
              </a:spcBef>
              <a:spcAft>
                <a:spcPts val="0"/>
              </a:spcAft>
              <a:buClr>
                <a:schemeClr val="accent1"/>
              </a:buClr>
              <a:buSzPts val="16000"/>
              <a:buNone/>
              <a:defRPr sz="16000">
                <a:solidFill>
                  <a:schemeClr val="accent1"/>
                </a:solidFill>
              </a:defRPr>
            </a:lvl7pPr>
            <a:lvl8pPr lvl="7" algn="ctr">
              <a:lnSpc>
                <a:spcPct val="100000"/>
              </a:lnSpc>
              <a:spcBef>
                <a:spcPts val="0"/>
              </a:spcBef>
              <a:spcAft>
                <a:spcPts val="0"/>
              </a:spcAft>
              <a:buClr>
                <a:schemeClr val="accent1"/>
              </a:buClr>
              <a:buSzPts val="16000"/>
              <a:buNone/>
              <a:defRPr sz="16000">
                <a:solidFill>
                  <a:schemeClr val="accent1"/>
                </a:solidFill>
              </a:defRPr>
            </a:lvl8pPr>
            <a:lvl9pPr lvl="8" algn="ctr">
              <a:lnSpc>
                <a:spcPct val="100000"/>
              </a:lnSpc>
              <a:spcBef>
                <a:spcPts val="0"/>
              </a:spcBef>
              <a:spcAft>
                <a:spcPts val="0"/>
              </a:spcAft>
              <a:buClr>
                <a:schemeClr val="accent1"/>
              </a:buClr>
              <a:buSzPts val="16000"/>
              <a:buNone/>
              <a:defRPr sz="16000">
                <a:solidFill>
                  <a:schemeClr val="accent1"/>
                </a:solidFill>
              </a:defRPr>
            </a:lvl9pPr>
          </a:lstStyle>
          <a:p>
            <a:r>
              <a:t>xx%</a:t>
            </a:r>
          </a:p>
        </p:txBody>
      </p:sp>
      <p:sp>
        <p:nvSpPr>
          <p:cNvPr id="2818" name="Google Shape;2818;p18"/>
          <p:cNvSpPr txBox="1"/>
          <p:nvPr>
            <p:ph idx="1" type="body"/>
          </p:nvPr>
        </p:nvSpPr>
        <p:spPr>
          <a:xfrm>
            <a:off x="2896400" y="4162300"/>
            <a:ext cx="6399300" cy="1382700"/>
          </a:xfrm>
          <a:prstGeom prst="rect">
            <a:avLst/>
          </a:prstGeom>
          <a:noFill/>
          <a:ln>
            <a:noFill/>
          </a:ln>
        </p:spPr>
        <p:txBody>
          <a:bodyPr anchorCtr="0" anchor="t" bIns="121900" lIns="121900" spcFirstLastPara="1" rIns="121900" wrap="square" tIns="121900">
            <a:noAutofit/>
          </a:bodyPr>
          <a:lstStyle>
            <a:lvl1pPr indent="-361950" lvl="0" marL="457200" algn="ctr">
              <a:lnSpc>
                <a:spcPct val="100000"/>
              </a:lnSpc>
              <a:spcBef>
                <a:spcPts val="0"/>
              </a:spcBef>
              <a:spcAft>
                <a:spcPts val="0"/>
              </a:spcAft>
              <a:buSzPts val="2100"/>
              <a:buChar char="●"/>
              <a:defRPr sz="2100"/>
            </a:lvl1pPr>
            <a:lvl2pPr indent="-361950" lvl="1" marL="914400" algn="ctr">
              <a:lnSpc>
                <a:spcPct val="100000"/>
              </a:lnSpc>
              <a:spcBef>
                <a:spcPts val="2100"/>
              </a:spcBef>
              <a:spcAft>
                <a:spcPts val="0"/>
              </a:spcAft>
              <a:buSzPts val="2100"/>
              <a:buChar char="○"/>
              <a:defRPr sz="2100"/>
            </a:lvl2pPr>
            <a:lvl3pPr indent="-361950" lvl="2" marL="1371600" algn="ctr">
              <a:lnSpc>
                <a:spcPct val="100000"/>
              </a:lnSpc>
              <a:spcBef>
                <a:spcPts val="2100"/>
              </a:spcBef>
              <a:spcAft>
                <a:spcPts val="0"/>
              </a:spcAft>
              <a:buSzPts val="2100"/>
              <a:buChar char="■"/>
              <a:defRPr sz="2100"/>
            </a:lvl3pPr>
            <a:lvl4pPr indent="-361950" lvl="3" marL="1828800" algn="ctr">
              <a:lnSpc>
                <a:spcPct val="100000"/>
              </a:lnSpc>
              <a:spcBef>
                <a:spcPts val="2100"/>
              </a:spcBef>
              <a:spcAft>
                <a:spcPts val="0"/>
              </a:spcAft>
              <a:buSzPts val="2100"/>
              <a:buChar char="●"/>
              <a:defRPr sz="2100"/>
            </a:lvl4pPr>
            <a:lvl5pPr indent="-361950" lvl="4" marL="2286000" algn="ctr">
              <a:lnSpc>
                <a:spcPct val="100000"/>
              </a:lnSpc>
              <a:spcBef>
                <a:spcPts val="2100"/>
              </a:spcBef>
              <a:spcAft>
                <a:spcPts val="0"/>
              </a:spcAft>
              <a:buSzPts val="2100"/>
              <a:buChar char="○"/>
              <a:defRPr sz="2100"/>
            </a:lvl5pPr>
            <a:lvl6pPr indent="-361950" lvl="5" marL="2743200" algn="ctr">
              <a:lnSpc>
                <a:spcPct val="100000"/>
              </a:lnSpc>
              <a:spcBef>
                <a:spcPts val="2100"/>
              </a:spcBef>
              <a:spcAft>
                <a:spcPts val="0"/>
              </a:spcAft>
              <a:buSzPts val="2100"/>
              <a:buChar char="■"/>
              <a:defRPr sz="2100"/>
            </a:lvl6pPr>
            <a:lvl7pPr indent="-361950" lvl="6" marL="3200400" algn="ctr">
              <a:lnSpc>
                <a:spcPct val="100000"/>
              </a:lnSpc>
              <a:spcBef>
                <a:spcPts val="2100"/>
              </a:spcBef>
              <a:spcAft>
                <a:spcPts val="0"/>
              </a:spcAft>
              <a:buSzPts val="2100"/>
              <a:buChar char="●"/>
              <a:defRPr sz="2100"/>
            </a:lvl7pPr>
            <a:lvl8pPr indent="-361950" lvl="7" marL="3657600" algn="ctr">
              <a:lnSpc>
                <a:spcPct val="100000"/>
              </a:lnSpc>
              <a:spcBef>
                <a:spcPts val="2100"/>
              </a:spcBef>
              <a:spcAft>
                <a:spcPts val="0"/>
              </a:spcAft>
              <a:buSzPts val="2100"/>
              <a:buChar char="○"/>
              <a:defRPr sz="2100"/>
            </a:lvl8pPr>
            <a:lvl9pPr indent="-361950" lvl="8" marL="4114800" algn="ctr">
              <a:lnSpc>
                <a:spcPct val="100000"/>
              </a:lnSpc>
              <a:spcBef>
                <a:spcPts val="2100"/>
              </a:spcBef>
              <a:spcAft>
                <a:spcPts val="2100"/>
              </a:spcAft>
              <a:buSzPts val="2100"/>
              <a:buChar char="■"/>
              <a:defRPr sz="2100"/>
            </a:lvl9pPr>
          </a:lstStyle>
          <a:p/>
        </p:txBody>
      </p:sp>
      <p:sp>
        <p:nvSpPr>
          <p:cNvPr id="2819" name="Google Shape;2819;p18"/>
          <p:cNvSpPr txBox="1"/>
          <p:nvPr>
            <p:ph idx="2"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2820" name="Google Shape;2820;p18"/>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wo Columns  ">
  <p:cSld name="TITLE_AND_BODY_2_2_1">
    <p:spTree>
      <p:nvGrpSpPr>
        <p:cNvPr id="2821" name="Shape 2821"/>
        <p:cNvGrpSpPr/>
        <p:nvPr/>
      </p:nvGrpSpPr>
      <p:grpSpPr>
        <a:xfrm>
          <a:off x="0" y="0"/>
          <a:ext cx="0" cy="0"/>
          <a:chOff x="0" y="0"/>
          <a:chExt cx="0" cy="0"/>
        </a:xfrm>
      </p:grpSpPr>
      <p:sp>
        <p:nvSpPr>
          <p:cNvPr id="2822" name="Google Shape;2822;p19"/>
          <p:cNvSpPr txBox="1"/>
          <p:nvPr>
            <p:ph type="title"/>
          </p:nvPr>
        </p:nvSpPr>
        <p:spPr>
          <a:xfrm>
            <a:off x="2357033" y="3983000"/>
            <a:ext cx="3054300" cy="7635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823" name="Google Shape;2823;p19"/>
          <p:cNvSpPr txBox="1"/>
          <p:nvPr>
            <p:ph idx="1" type="subTitle"/>
          </p:nvPr>
        </p:nvSpPr>
        <p:spPr>
          <a:xfrm>
            <a:off x="2357033" y="4850967"/>
            <a:ext cx="3054300" cy="16908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2824" name="Google Shape;2824;p19"/>
          <p:cNvGrpSpPr/>
          <p:nvPr/>
        </p:nvGrpSpPr>
        <p:grpSpPr>
          <a:xfrm>
            <a:off x="200713" y="131222"/>
            <a:ext cx="1105544" cy="6595381"/>
            <a:chOff x="8256031" y="98419"/>
            <a:chExt cx="829179" cy="4946659"/>
          </a:xfrm>
        </p:grpSpPr>
        <p:sp>
          <p:nvSpPr>
            <p:cNvPr id="2825" name="Google Shape;2825;p19"/>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26" name="Google Shape;2826;p19"/>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27" name="Google Shape;2827;p19"/>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28" name="Google Shape;2828;p19"/>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29" name="Google Shape;2829;p19"/>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0" name="Google Shape;2830;p19"/>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1" name="Google Shape;2831;p19"/>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2" name="Google Shape;2832;p19"/>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3" name="Google Shape;2833;p19"/>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4" name="Google Shape;2834;p19"/>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5" name="Google Shape;2835;p19"/>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6" name="Google Shape;2836;p19"/>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7" name="Google Shape;2837;p19"/>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8" name="Google Shape;2838;p19"/>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39" name="Google Shape;2839;p19"/>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0" name="Google Shape;2840;p19"/>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1" name="Google Shape;2841;p19"/>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2" name="Google Shape;2842;p19"/>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3" name="Google Shape;2843;p19"/>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4" name="Google Shape;2844;p19"/>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5" name="Google Shape;2845;p19"/>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6" name="Google Shape;2846;p19"/>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7" name="Google Shape;2847;p19"/>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8" name="Google Shape;2848;p19"/>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49" name="Google Shape;2849;p19"/>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0" name="Google Shape;2850;p19"/>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1" name="Google Shape;2851;p19"/>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2" name="Google Shape;2852;p19"/>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3" name="Google Shape;2853;p19"/>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4" name="Google Shape;2854;p19"/>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5" name="Google Shape;2855;p19"/>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6" name="Google Shape;2856;p19"/>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7" name="Google Shape;2857;p19"/>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8" name="Google Shape;2858;p19"/>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59" name="Google Shape;2859;p19"/>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0" name="Google Shape;2860;p19"/>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1" name="Google Shape;2861;p19"/>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2" name="Google Shape;2862;p19"/>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3" name="Google Shape;2863;p19"/>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4" name="Google Shape;2864;p19"/>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5" name="Google Shape;2865;p19"/>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6" name="Google Shape;2866;p19"/>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7" name="Google Shape;2867;p19"/>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8" name="Google Shape;2868;p19"/>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69" name="Google Shape;2869;p19"/>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0" name="Google Shape;2870;p19"/>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1" name="Google Shape;2871;p19"/>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2" name="Google Shape;2872;p19"/>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3" name="Google Shape;2873;p19"/>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4" name="Google Shape;2874;p19"/>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5" name="Google Shape;2875;p19"/>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6" name="Google Shape;2876;p19"/>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7" name="Google Shape;2877;p19"/>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8" name="Google Shape;2878;p19"/>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79" name="Google Shape;2879;p19"/>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grpSp>
        <p:nvGrpSpPr>
          <p:cNvPr id="2880" name="Google Shape;2880;p19"/>
          <p:cNvGrpSpPr/>
          <p:nvPr/>
        </p:nvGrpSpPr>
        <p:grpSpPr>
          <a:xfrm>
            <a:off x="11007766" y="131222"/>
            <a:ext cx="1105544" cy="6595381"/>
            <a:chOff x="8256031" y="98419"/>
            <a:chExt cx="829179" cy="4946659"/>
          </a:xfrm>
        </p:grpSpPr>
        <p:sp>
          <p:nvSpPr>
            <p:cNvPr id="2881" name="Google Shape;2881;p19"/>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2" name="Google Shape;2882;p19"/>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3" name="Google Shape;2883;p19"/>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4" name="Google Shape;2884;p19"/>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5" name="Google Shape;2885;p19"/>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6" name="Google Shape;2886;p19"/>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7" name="Google Shape;2887;p19"/>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8" name="Google Shape;2888;p19"/>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89" name="Google Shape;2889;p19"/>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0" name="Google Shape;2890;p19"/>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1" name="Google Shape;2891;p19"/>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2" name="Google Shape;2892;p19"/>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3" name="Google Shape;2893;p19"/>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4" name="Google Shape;2894;p19"/>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5" name="Google Shape;2895;p19"/>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6" name="Google Shape;2896;p19"/>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7" name="Google Shape;2897;p19"/>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8" name="Google Shape;2898;p19"/>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899" name="Google Shape;2899;p19"/>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0" name="Google Shape;2900;p19"/>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1" name="Google Shape;2901;p19"/>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2" name="Google Shape;2902;p19"/>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3" name="Google Shape;2903;p19"/>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4" name="Google Shape;2904;p19"/>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5" name="Google Shape;2905;p19"/>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6" name="Google Shape;2906;p19"/>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7" name="Google Shape;2907;p19"/>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8" name="Google Shape;2908;p19"/>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09" name="Google Shape;2909;p19"/>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0" name="Google Shape;2910;p19"/>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1" name="Google Shape;2911;p19"/>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2" name="Google Shape;2912;p19"/>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3" name="Google Shape;2913;p19"/>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4" name="Google Shape;2914;p19"/>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5" name="Google Shape;2915;p19"/>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6" name="Google Shape;2916;p19"/>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7" name="Google Shape;2917;p19"/>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8" name="Google Shape;2918;p19"/>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19" name="Google Shape;2919;p19"/>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0" name="Google Shape;2920;p19"/>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1" name="Google Shape;2921;p19"/>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2" name="Google Shape;2922;p19"/>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3" name="Google Shape;2923;p19"/>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4" name="Google Shape;2924;p19"/>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5" name="Google Shape;2925;p19"/>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6" name="Google Shape;2926;p19"/>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7" name="Google Shape;2927;p19"/>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8" name="Google Shape;2928;p19"/>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9" name="Google Shape;2929;p19"/>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30" name="Google Shape;2930;p19"/>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31" name="Google Shape;2931;p19"/>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32" name="Google Shape;2932;p19"/>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33" name="Google Shape;2933;p19"/>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34" name="Google Shape;2934;p19"/>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35" name="Google Shape;2935;p19"/>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2936" name="Google Shape;2936;p19"/>
          <p:cNvSpPr txBox="1"/>
          <p:nvPr>
            <p:ph idx="2" type="title"/>
          </p:nvPr>
        </p:nvSpPr>
        <p:spPr>
          <a:xfrm>
            <a:off x="6780557" y="3983000"/>
            <a:ext cx="3054300" cy="7635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937" name="Google Shape;2937;p19"/>
          <p:cNvSpPr txBox="1"/>
          <p:nvPr>
            <p:ph idx="3" type="subTitle"/>
          </p:nvPr>
        </p:nvSpPr>
        <p:spPr>
          <a:xfrm>
            <a:off x="6780557" y="4850967"/>
            <a:ext cx="3054300" cy="16908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938" name="Google Shape;2938;p19"/>
          <p:cNvSpPr txBox="1"/>
          <p:nvPr>
            <p:ph idx="4"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2939" name="Google Shape;2939;p19"/>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Four Columns 1">
  <p:cSld name="BIG_NUMBER_1_1_1">
    <p:spTree>
      <p:nvGrpSpPr>
        <p:cNvPr id="2940" name="Shape 2940"/>
        <p:cNvGrpSpPr/>
        <p:nvPr/>
      </p:nvGrpSpPr>
      <p:grpSpPr>
        <a:xfrm>
          <a:off x="0" y="0"/>
          <a:ext cx="0" cy="0"/>
          <a:chOff x="0" y="0"/>
          <a:chExt cx="0" cy="0"/>
        </a:xfrm>
      </p:grpSpPr>
      <p:sp>
        <p:nvSpPr>
          <p:cNvPr id="2941" name="Google Shape;2941;p20"/>
          <p:cNvSpPr txBox="1"/>
          <p:nvPr>
            <p:ph idx="1" type="subTitle"/>
          </p:nvPr>
        </p:nvSpPr>
        <p:spPr>
          <a:xfrm>
            <a:off x="1455117" y="3084033"/>
            <a:ext cx="2782800" cy="763500"/>
          </a:xfrm>
          <a:prstGeom prst="rect">
            <a:avLst/>
          </a:prstGeom>
          <a:noFill/>
          <a:ln>
            <a:noFill/>
          </a:ln>
        </p:spPr>
        <p:txBody>
          <a:bodyPr anchorCtr="0" anchor="t" bIns="121900" lIns="121900" spcFirstLastPara="1" rIns="121900" wrap="square" tIns="121900">
            <a:noAutofit/>
          </a:bodyPr>
          <a:lstStyle>
            <a:lvl1pPr lvl="0" algn="r">
              <a:lnSpc>
                <a:spcPct val="100000"/>
              </a:lnSpc>
              <a:spcBef>
                <a:spcPts val="0"/>
              </a:spcBef>
              <a:spcAft>
                <a:spcPts val="0"/>
              </a:spcAft>
              <a:buSzPts val="2100"/>
              <a:buNone/>
              <a:defRPr sz="2100"/>
            </a:lvl1pPr>
            <a:lvl2pPr lvl="1" algn="r">
              <a:lnSpc>
                <a:spcPct val="100000"/>
              </a:lnSpc>
              <a:spcBef>
                <a:spcPts val="0"/>
              </a:spcBef>
              <a:spcAft>
                <a:spcPts val="0"/>
              </a:spcAft>
              <a:buSzPts val="2100"/>
              <a:buNone/>
              <a:defRPr sz="2100"/>
            </a:lvl2pPr>
            <a:lvl3pPr lvl="2" algn="r">
              <a:lnSpc>
                <a:spcPct val="100000"/>
              </a:lnSpc>
              <a:spcBef>
                <a:spcPts val="0"/>
              </a:spcBef>
              <a:spcAft>
                <a:spcPts val="0"/>
              </a:spcAft>
              <a:buSzPts val="2100"/>
              <a:buNone/>
              <a:defRPr sz="2100"/>
            </a:lvl3pPr>
            <a:lvl4pPr lvl="3" algn="r">
              <a:lnSpc>
                <a:spcPct val="100000"/>
              </a:lnSpc>
              <a:spcBef>
                <a:spcPts val="0"/>
              </a:spcBef>
              <a:spcAft>
                <a:spcPts val="0"/>
              </a:spcAft>
              <a:buSzPts val="2100"/>
              <a:buNone/>
              <a:defRPr sz="2100"/>
            </a:lvl4pPr>
            <a:lvl5pPr lvl="4" algn="r">
              <a:lnSpc>
                <a:spcPct val="100000"/>
              </a:lnSpc>
              <a:spcBef>
                <a:spcPts val="0"/>
              </a:spcBef>
              <a:spcAft>
                <a:spcPts val="0"/>
              </a:spcAft>
              <a:buSzPts val="2100"/>
              <a:buNone/>
              <a:defRPr sz="2100"/>
            </a:lvl5pPr>
            <a:lvl6pPr lvl="5" algn="r">
              <a:lnSpc>
                <a:spcPct val="100000"/>
              </a:lnSpc>
              <a:spcBef>
                <a:spcPts val="0"/>
              </a:spcBef>
              <a:spcAft>
                <a:spcPts val="0"/>
              </a:spcAft>
              <a:buSzPts val="2100"/>
              <a:buNone/>
              <a:defRPr sz="2100"/>
            </a:lvl6pPr>
            <a:lvl7pPr lvl="6" algn="r">
              <a:lnSpc>
                <a:spcPct val="100000"/>
              </a:lnSpc>
              <a:spcBef>
                <a:spcPts val="0"/>
              </a:spcBef>
              <a:spcAft>
                <a:spcPts val="0"/>
              </a:spcAft>
              <a:buSzPts val="2100"/>
              <a:buNone/>
              <a:defRPr sz="2100"/>
            </a:lvl7pPr>
            <a:lvl8pPr lvl="7" algn="r">
              <a:lnSpc>
                <a:spcPct val="100000"/>
              </a:lnSpc>
              <a:spcBef>
                <a:spcPts val="0"/>
              </a:spcBef>
              <a:spcAft>
                <a:spcPts val="0"/>
              </a:spcAft>
              <a:buSzPts val="2100"/>
              <a:buNone/>
              <a:defRPr sz="2100"/>
            </a:lvl8pPr>
            <a:lvl9pPr lvl="8" algn="r">
              <a:lnSpc>
                <a:spcPct val="100000"/>
              </a:lnSpc>
              <a:spcBef>
                <a:spcPts val="0"/>
              </a:spcBef>
              <a:spcAft>
                <a:spcPts val="0"/>
              </a:spcAft>
              <a:buSzPts val="2100"/>
              <a:buNone/>
              <a:defRPr sz="2100"/>
            </a:lvl9pPr>
          </a:lstStyle>
          <a:p/>
        </p:txBody>
      </p:sp>
      <p:sp>
        <p:nvSpPr>
          <p:cNvPr id="2942" name="Google Shape;2942;p20"/>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grpSp>
        <p:nvGrpSpPr>
          <p:cNvPr id="2943" name="Google Shape;2943;p20"/>
          <p:cNvGrpSpPr/>
          <p:nvPr/>
        </p:nvGrpSpPr>
        <p:grpSpPr>
          <a:xfrm>
            <a:off x="78367" y="131222"/>
            <a:ext cx="12034943" cy="1948068"/>
            <a:chOff x="58777" y="98419"/>
            <a:chExt cx="9026433" cy="1461088"/>
          </a:xfrm>
        </p:grpSpPr>
        <p:sp>
          <p:nvSpPr>
            <p:cNvPr id="2944" name="Google Shape;2944;p20"/>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45" name="Google Shape;2945;p20"/>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46" name="Google Shape;2946;p20"/>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47" name="Google Shape;2947;p20"/>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48" name="Google Shape;2948;p20"/>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49" name="Google Shape;2949;p20"/>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0" name="Google Shape;2950;p20"/>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1" name="Google Shape;2951;p20"/>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2" name="Google Shape;2952;p20"/>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3" name="Google Shape;2953;p20"/>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4" name="Google Shape;2954;p20"/>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5" name="Google Shape;2955;p20"/>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6" name="Google Shape;2956;p20"/>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7" name="Google Shape;2957;p20"/>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8" name="Google Shape;2958;p20"/>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59" name="Google Shape;2959;p20"/>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0" name="Google Shape;2960;p20"/>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1" name="Google Shape;2961;p20"/>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2" name="Google Shape;2962;p20"/>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3" name="Google Shape;2963;p20"/>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4" name="Google Shape;2964;p20"/>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5" name="Google Shape;2965;p20"/>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6" name="Google Shape;2966;p20"/>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7" name="Google Shape;2967;p20"/>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8" name="Google Shape;2968;p20"/>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69" name="Google Shape;2969;p20"/>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0" name="Google Shape;2970;p20"/>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1" name="Google Shape;2971;p20"/>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2" name="Google Shape;2972;p20"/>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3" name="Google Shape;2973;p20"/>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4" name="Google Shape;2974;p20"/>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5" name="Google Shape;2975;p20"/>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6" name="Google Shape;2976;p20"/>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7" name="Google Shape;2977;p20"/>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8" name="Google Shape;2978;p20"/>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79" name="Google Shape;2979;p20"/>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0" name="Google Shape;2980;p20"/>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1" name="Google Shape;2981;p20"/>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2" name="Google Shape;2982;p20"/>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3" name="Google Shape;2983;p20"/>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4" name="Google Shape;2984;p20"/>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5" name="Google Shape;2985;p20"/>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6" name="Google Shape;2986;p20"/>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7" name="Google Shape;2987;p20"/>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8" name="Google Shape;2988;p20"/>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89" name="Google Shape;2989;p20"/>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0" name="Google Shape;2990;p20"/>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1" name="Google Shape;2991;p20"/>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2" name="Google Shape;2992;p20"/>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3" name="Google Shape;2993;p20"/>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4" name="Google Shape;2994;p20"/>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5" name="Google Shape;2995;p20"/>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6" name="Google Shape;2996;p20"/>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7" name="Google Shape;2997;p20"/>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8" name="Google Shape;2998;p20"/>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99" name="Google Shape;2999;p20"/>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0" name="Google Shape;3000;p20"/>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1" name="Google Shape;3001;p20"/>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2" name="Google Shape;3002;p20"/>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3" name="Google Shape;3003;p20"/>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4" name="Google Shape;3004;p20"/>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5" name="Google Shape;3005;p20"/>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6" name="Google Shape;3006;p20"/>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7" name="Google Shape;3007;p20"/>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8" name="Google Shape;3008;p20"/>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09" name="Google Shape;3009;p20"/>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0" name="Google Shape;3010;p20"/>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1" name="Google Shape;3011;p20"/>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2" name="Google Shape;3012;p20"/>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3" name="Google Shape;3013;p20"/>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4" name="Google Shape;3014;p20"/>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5" name="Google Shape;3015;p20"/>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6" name="Google Shape;3016;p20"/>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7" name="Google Shape;3017;p20"/>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8" name="Google Shape;3018;p20"/>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19" name="Google Shape;3019;p20"/>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0" name="Google Shape;3020;p20"/>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1" name="Google Shape;3021;p20"/>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2" name="Google Shape;3022;p20"/>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3" name="Google Shape;3023;p20"/>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4" name="Google Shape;3024;p20"/>
            <p:cNvSpPr/>
            <p:nvPr/>
          </p:nvSpPr>
          <p:spPr>
            <a:xfrm>
              <a:off x="4157614" y="99161"/>
              <a:ext cx="349483" cy="435378"/>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5" name="Google Shape;3025;p20"/>
            <p:cNvSpPr/>
            <p:nvPr/>
          </p:nvSpPr>
          <p:spPr>
            <a:xfrm>
              <a:off x="4219446" y="255566"/>
              <a:ext cx="60156" cy="49898"/>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6" name="Google Shape;3026;p20"/>
            <p:cNvSpPr/>
            <p:nvPr/>
          </p:nvSpPr>
          <p:spPr>
            <a:xfrm>
              <a:off x="4287988" y="241148"/>
              <a:ext cx="123956" cy="43577"/>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7" name="Google Shape;3027;p20"/>
            <p:cNvSpPr/>
            <p:nvPr/>
          </p:nvSpPr>
          <p:spPr>
            <a:xfrm>
              <a:off x="4232090" y="325172"/>
              <a:ext cx="60156" cy="49866"/>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8" name="Google Shape;3028;p20"/>
            <p:cNvSpPr/>
            <p:nvPr/>
          </p:nvSpPr>
          <p:spPr>
            <a:xfrm>
              <a:off x="4301987" y="310528"/>
              <a:ext cx="121021" cy="43512"/>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29" name="Google Shape;3029;p20"/>
            <p:cNvSpPr/>
            <p:nvPr/>
          </p:nvSpPr>
          <p:spPr>
            <a:xfrm>
              <a:off x="4245928" y="399294"/>
              <a:ext cx="60059" cy="50189"/>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0" name="Google Shape;3030;p20"/>
            <p:cNvSpPr/>
            <p:nvPr/>
          </p:nvSpPr>
          <p:spPr>
            <a:xfrm>
              <a:off x="4314889" y="384586"/>
              <a:ext cx="122472" cy="44028"/>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1" name="Google Shape;3031;p20"/>
            <p:cNvSpPr/>
            <p:nvPr/>
          </p:nvSpPr>
          <p:spPr>
            <a:xfrm>
              <a:off x="4188320" y="708297"/>
              <a:ext cx="250428" cy="224721"/>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2" name="Google Shape;3032;p20"/>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3" name="Google Shape;3033;p20"/>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4" name="Google Shape;3034;p20"/>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5" name="Google Shape;3035;p20"/>
            <p:cNvSpPr/>
            <p:nvPr/>
          </p:nvSpPr>
          <p:spPr>
            <a:xfrm>
              <a:off x="4157614" y="1123773"/>
              <a:ext cx="349483" cy="435733"/>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6" name="Google Shape;3036;p20"/>
            <p:cNvSpPr/>
            <p:nvPr/>
          </p:nvSpPr>
          <p:spPr>
            <a:xfrm>
              <a:off x="4219446" y="1280275"/>
              <a:ext cx="60123" cy="49866"/>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7" name="Google Shape;3037;p20"/>
            <p:cNvSpPr/>
            <p:nvPr/>
          </p:nvSpPr>
          <p:spPr>
            <a:xfrm>
              <a:off x="4287537" y="1265566"/>
              <a:ext cx="124859" cy="43931"/>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8" name="Google Shape;3038;p20"/>
            <p:cNvSpPr/>
            <p:nvPr/>
          </p:nvSpPr>
          <p:spPr>
            <a:xfrm>
              <a:off x="4232090" y="1349784"/>
              <a:ext cx="60156" cy="49866"/>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39" name="Google Shape;3039;p20"/>
            <p:cNvSpPr/>
            <p:nvPr/>
          </p:nvSpPr>
          <p:spPr>
            <a:xfrm>
              <a:off x="4302116" y="1335140"/>
              <a:ext cx="120892" cy="43544"/>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0" name="Google Shape;3040;p20"/>
            <p:cNvSpPr/>
            <p:nvPr/>
          </p:nvSpPr>
          <p:spPr>
            <a:xfrm>
              <a:off x="4245928" y="1424293"/>
              <a:ext cx="60059" cy="49834"/>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1" name="Google Shape;3041;p20"/>
            <p:cNvSpPr/>
            <p:nvPr/>
          </p:nvSpPr>
          <p:spPr>
            <a:xfrm>
              <a:off x="4315179" y="1409230"/>
              <a:ext cx="121892" cy="43931"/>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2" name="Google Shape;3042;p20"/>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3" name="Google Shape;3043;p20"/>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4" name="Google Shape;3044;p20"/>
            <p:cNvSpPr/>
            <p:nvPr/>
          </p:nvSpPr>
          <p:spPr>
            <a:xfrm>
              <a:off x="3132614" y="98419"/>
              <a:ext cx="350257" cy="436217"/>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5" name="Google Shape;3045;p20"/>
            <p:cNvSpPr/>
            <p:nvPr/>
          </p:nvSpPr>
          <p:spPr>
            <a:xfrm>
              <a:off x="3194834" y="255566"/>
              <a:ext cx="60156" cy="49898"/>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6" name="Google Shape;3046;p20"/>
            <p:cNvSpPr/>
            <p:nvPr/>
          </p:nvSpPr>
          <p:spPr>
            <a:xfrm>
              <a:off x="3263021" y="241019"/>
              <a:ext cx="124440" cy="43706"/>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7" name="Google Shape;3047;p20"/>
            <p:cNvSpPr/>
            <p:nvPr/>
          </p:nvSpPr>
          <p:spPr>
            <a:xfrm>
              <a:off x="3207510" y="325172"/>
              <a:ext cx="60123" cy="49866"/>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8" name="Google Shape;3048;p20"/>
            <p:cNvSpPr/>
            <p:nvPr/>
          </p:nvSpPr>
          <p:spPr>
            <a:xfrm>
              <a:off x="3277020" y="310528"/>
              <a:ext cx="121376" cy="43512"/>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49" name="Google Shape;3049;p20"/>
            <p:cNvSpPr/>
            <p:nvPr/>
          </p:nvSpPr>
          <p:spPr>
            <a:xfrm>
              <a:off x="3221315" y="399294"/>
              <a:ext cx="60059" cy="50189"/>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0" name="Google Shape;3050;p20"/>
            <p:cNvSpPr/>
            <p:nvPr/>
          </p:nvSpPr>
          <p:spPr>
            <a:xfrm>
              <a:off x="3290277" y="384586"/>
              <a:ext cx="122472" cy="44028"/>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1" name="Google Shape;3051;p20"/>
            <p:cNvSpPr/>
            <p:nvPr/>
          </p:nvSpPr>
          <p:spPr>
            <a:xfrm>
              <a:off x="3163708" y="708297"/>
              <a:ext cx="250428" cy="22443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2" name="Google Shape;3052;p20"/>
            <p:cNvSpPr/>
            <p:nvPr/>
          </p:nvSpPr>
          <p:spPr>
            <a:xfrm>
              <a:off x="3633018" y="226472"/>
              <a:ext cx="195885" cy="181918"/>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3" name="Google Shape;3053;p20"/>
            <p:cNvSpPr/>
            <p:nvPr/>
          </p:nvSpPr>
          <p:spPr>
            <a:xfrm>
              <a:off x="3765490" y="151317"/>
              <a:ext cx="196272" cy="181563"/>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4" name="Google Shape;3054;p20"/>
            <p:cNvSpPr/>
            <p:nvPr/>
          </p:nvSpPr>
          <p:spPr>
            <a:xfrm>
              <a:off x="3575411" y="602242"/>
              <a:ext cx="345645" cy="344032"/>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5" name="Google Shape;3055;p20"/>
            <p:cNvSpPr/>
            <p:nvPr/>
          </p:nvSpPr>
          <p:spPr>
            <a:xfrm>
              <a:off x="3133001" y="1123290"/>
              <a:ext cx="349870" cy="436217"/>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6" name="Google Shape;3056;p20"/>
            <p:cNvSpPr/>
            <p:nvPr/>
          </p:nvSpPr>
          <p:spPr>
            <a:xfrm>
              <a:off x="3194834" y="1280275"/>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7" name="Google Shape;3057;p20"/>
            <p:cNvSpPr/>
            <p:nvPr/>
          </p:nvSpPr>
          <p:spPr>
            <a:xfrm>
              <a:off x="3262570" y="1265502"/>
              <a:ext cx="125472" cy="43996"/>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8" name="Google Shape;3058;p20"/>
            <p:cNvSpPr/>
            <p:nvPr/>
          </p:nvSpPr>
          <p:spPr>
            <a:xfrm>
              <a:off x="3207510" y="1349784"/>
              <a:ext cx="60123" cy="49866"/>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59" name="Google Shape;3059;p20"/>
            <p:cNvSpPr/>
            <p:nvPr/>
          </p:nvSpPr>
          <p:spPr>
            <a:xfrm>
              <a:off x="3277149" y="1335140"/>
              <a:ext cx="121247" cy="43544"/>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0" name="Google Shape;3060;p20"/>
            <p:cNvSpPr/>
            <p:nvPr/>
          </p:nvSpPr>
          <p:spPr>
            <a:xfrm>
              <a:off x="3221315" y="1424293"/>
              <a:ext cx="59769" cy="49834"/>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1" name="Google Shape;3061;p20"/>
            <p:cNvSpPr/>
            <p:nvPr/>
          </p:nvSpPr>
          <p:spPr>
            <a:xfrm>
              <a:off x="3290567" y="1409230"/>
              <a:ext cx="121924" cy="43931"/>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2" name="Google Shape;3062;p20"/>
            <p:cNvSpPr/>
            <p:nvPr/>
          </p:nvSpPr>
          <p:spPr>
            <a:xfrm>
              <a:off x="3632631" y="1251439"/>
              <a:ext cx="196272" cy="181563"/>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3" name="Google Shape;3063;p20"/>
            <p:cNvSpPr/>
            <p:nvPr/>
          </p:nvSpPr>
          <p:spPr>
            <a:xfrm>
              <a:off x="3765490" y="1176188"/>
              <a:ext cx="196272" cy="18166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4" name="Google Shape;3064;p20"/>
            <p:cNvSpPr/>
            <p:nvPr/>
          </p:nvSpPr>
          <p:spPr>
            <a:xfrm>
              <a:off x="2108389" y="99161"/>
              <a:ext cx="349515" cy="435378"/>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5" name="Google Shape;3065;p20"/>
            <p:cNvSpPr/>
            <p:nvPr/>
          </p:nvSpPr>
          <p:spPr>
            <a:xfrm>
              <a:off x="2170222" y="255566"/>
              <a:ext cx="60059" cy="49898"/>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6" name="Google Shape;3066;p20"/>
            <p:cNvSpPr/>
            <p:nvPr/>
          </p:nvSpPr>
          <p:spPr>
            <a:xfrm>
              <a:off x="2238409" y="241019"/>
              <a:ext cx="124117" cy="43706"/>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7" name="Google Shape;3067;p20"/>
            <p:cNvSpPr/>
            <p:nvPr/>
          </p:nvSpPr>
          <p:spPr>
            <a:xfrm>
              <a:off x="2182898" y="325172"/>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8" name="Google Shape;3068;p20"/>
            <p:cNvSpPr/>
            <p:nvPr/>
          </p:nvSpPr>
          <p:spPr>
            <a:xfrm>
              <a:off x="2252408"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69" name="Google Shape;3069;p20"/>
            <p:cNvSpPr/>
            <p:nvPr/>
          </p:nvSpPr>
          <p:spPr>
            <a:xfrm>
              <a:off x="2196316" y="399294"/>
              <a:ext cx="60156" cy="50189"/>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0" name="Google Shape;3070;p20"/>
            <p:cNvSpPr/>
            <p:nvPr/>
          </p:nvSpPr>
          <p:spPr>
            <a:xfrm>
              <a:off x="2265310" y="384586"/>
              <a:ext cx="122472" cy="44028"/>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1" name="Google Shape;3071;p20"/>
            <p:cNvSpPr/>
            <p:nvPr/>
          </p:nvSpPr>
          <p:spPr>
            <a:xfrm>
              <a:off x="2138741" y="708297"/>
              <a:ext cx="250783" cy="224721"/>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2" name="Google Shape;3072;p20"/>
            <p:cNvSpPr/>
            <p:nvPr/>
          </p:nvSpPr>
          <p:spPr>
            <a:xfrm>
              <a:off x="2608019" y="226472"/>
              <a:ext cx="196272" cy="181918"/>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3" name="Google Shape;3073;p20"/>
            <p:cNvSpPr/>
            <p:nvPr/>
          </p:nvSpPr>
          <p:spPr>
            <a:xfrm>
              <a:off x="2740909" y="151317"/>
              <a:ext cx="196272" cy="181563"/>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4" name="Google Shape;3074;p20"/>
            <p:cNvSpPr/>
            <p:nvPr/>
          </p:nvSpPr>
          <p:spPr>
            <a:xfrm>
              <a:off x="2550799" y="602242"/>
              <a:ext cx="346032" cy="344032"/>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5" name="Google Shape;3075;p20"/>
            <p:cNvSpPr/>
            <p:nvPr/>
          </p:nvSpPr>
          <p:spPr>
            <a:xfrm>
              <a:off x="2108002" y="1123773"/>
              <a:ext cx="349902" cy="435733"/>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6" name="Google Shape;3076;p20"/>
            <p:cNvSpPr/>
            <p:nvPr/>
          </p:nvSpPr>
          <p:spPr>
            <a:xfrm>
              <a:off x="2170222" y="1280275"/>
              <a:ext cx="60059" cy="49866"/>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7" name="Google Shape;3077;p20"/>
            <p:cNvSpPr/>
            <p:nvPr/>
          </p:nvSpPr>
          <p:spPr>
            <a:xfrm>
              <a:off x="2238344" y="1265566"/>
              <a:ext cx="124053" cy="43931"/>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8" name="Google Shape;3078;p20"/>
            <p:cNvSpPr/>
            <p:nvPr/>
          </p:nvSpPr>
          <p:spPr>
            <a:xfrm>
              <a:off x="2182898" y="1349784"/>
              <a:ext cx="60123" cy="49866"/>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79" name="Google Shape;3079;p20"/>
            <p:cNvSpPr/>
            <p:nvPr/>
          </p:nvSpPr>
          <p:spPr>
            <a:xfrm>
              <a:off x="2252504"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0" name="Google Shape;3080;p20"/>
            <p:cNvSpPr/>
            <p:nvPr/>
          </p:nvSpPr>
          <p:spPr>
            <a:xfrm>
              <a:off x="2196316" y="1424293"/>
              <a:ext cx="60156" cy="49834"/>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1" name="Google Shape;3081;p20"/>
            <p:cNvSpPr/>
            <p:nvPr/>
          </p:nvSpPr>
          <p:spPr>
            <a:xfrm>
              <a:off x="2265568" y="1409230"/>
              <a:ext cx="121924" cy="43931"/>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2" name="Google Shape;3082;p20"/>
            <p:cNvSpPr/>
            <p:nvPr/>
          </p:nvSpPr>
          <p:spPr>
            <a:xfrm>
              <a:off x="2608019" y="1251439"/>
              <a:ext cx="196272" cy="181563"/>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3" name="Google Shape;3083;p20"/>
            <p:cNvSpPr/>
            <p:nvPr/>
          </p:nvSpPr>
          <p:spPr>
            <a:xfrm>
              <a:off x="2740909"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4" name="Google Shape;3084;p20"/>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5" name="Google Shape;3085;p20"/>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6" name="Google Shape;3086;p20"/>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7" name="Google Shape;3087;p20"/>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8" name="Google Shape;3088;p20"/>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89" name="Google Shape;3089;p20"/>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0" name="Google Shape;3090;p20"/>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1" name="Google Shape;3091;p20"/>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2" name="Google Shape;3092;p20"/>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3" name="Google Shape;3093;p20"/>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4" name="Google Shape;3094;p20"/>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5" name="Google Shape;3095;p20"/>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6" name="Google Shape;3096;p20"/>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7" name="Google Shape;3097;p20"/>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8" name="Google Shape;3098;p20"/>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099" name="Google Shape;3099;p20"/>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0" name="Google Shape;3100;p20"/>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1" name="Google Shape;3101;p20"/>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2" name="Google Shape;3102;p20"/>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3" name="Google Shape;3103;p20"/>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4" name="Google Shape;3104;p20"/>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5" name="Google Shape;3105;p20"/>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6" name="Google Shape;3106;p20"/>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7" name="Google Shape;3107;p20"/>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8" name="Google Shape;3108;p20"/>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09" name="Google Shape;3109;p20"/>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0" name="Google Shape;3110;p20"/>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1" name="Google Shape;3111;p20"/>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2" name="Google Shape;3112;p20"/>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3" name="Google Shape;3113;p20"/>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4" name="Google Shape;3114;p20"/>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5" name="Google Shape;3115;p20"/>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6" name="Google Shape;3116;p20"/>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7" name="Google Shape;3117;p20"/>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8" name="Google Shape;3118;p20"/>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19" name="Google Shape;3119;p20"/>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20" name="Google Shape;3120;p20"/>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21" name="Google Shape;3121;p20"/>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22" name="Google Shape;3122;p20"/>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23" name="Google Shape;3123;p20"/>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3124" name="Google Shape;3124;p20"/>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25" name="Google Shape;3125;p20"/>
          <p:cNvSpPr txBox="1"/>
          <p:nvPr>
            <p:ph idx="2" type="subTitle"/>
          </p:nvPr>
        </p:nvSpPr>
        <p:spPr>
          <a:xfrm>
            <a:off x="1455117" y="4954600"/>
            <a:ext cx="2782800" cy="763500"/>
          </a:xfrm>
          <a:prstGeom prst="rect">
            <a:avLst/>
          </a:prstGeom>
          <a:noFill/>
          <a:ln>
            <a:noFill/>
          </a:ln>
        </p:spPr>
        <p:txBody>
          <a:bodyPr anchorCtr="0" anchor="t" bIns="121900" lIns="121900" spcFirstLastPara="1" rIns="121900" wrap="square" tIns="121900">
            <a:noAutofit/>
          </a:bodyPr>
          <a:lstStyle>
            <a:lvl1pPr lvl="0" algn="r">
              <a:lnSpc>
                <a:spcPct val="100000"/>
              </a:lnSpc>
              <a:spcBef>
                <a:spcPts val="0"/>
              </a:spcBef>
              <a:spcAft>
                <a:spcPts val="0"/>
              </a:spcAft>
              <a:buSzPts val="2100"/>
              <a:buNone/>
              <a:defRPr sz="2100"/>
            </a:lvl1pPr>
            <a:lvl2pPr lvl="1" algn="r">
              <a:lnSpc>
                <a:spcPct val="100000"/>
              </a:lnSpc>
              <a:spcBef>
                <a:spcPts val="0"/>
              </a:spcBef>
              <a:spcAft>
                <a:spcPts val="0"/>
              </a:spcAft>
              <a:buSzPts val="2100"/>
              <a:buNone/>
              <a:defRPr sz="2100"/>
            </a:lvl2pPr>
            <a:lvl3pPr lvl="2" algn="r">
              <a:lnSpc>
                <a:spcPct val="100000"/>
              </a:lnSpc>
              <a:spcBef>
                <a:spcPts val="0"/>
              </a:spcBef>
              <a:spcAft>
                <a:spcPts val="0"/>
              </a:spcAft>
              <a:buSzPts val="2100"/>
              <a:buNone/>
              <a:defRPr sz="2100"/>
            </a:lvl3pPr>
            <a:lvl4pPr lvl="3" algn="r">
              <a:lnSpc>
                <a:spcPct val="100000"/>
              </a:lnSpc>
              <a:spcBef>
                <a:spcPts val="0"/>
              </a:spcBef>
              <a:spcAft>
                <a:spcPts val="0"/>
              </a:spcAft>
              <a:buSzPts val="2100"/>
              <a:buNone/>
              <a:defRPr sz="2100"/>
            </a:lvl4pPr>
            <a:lvl5pPr lvl="4" algn="r">
              <a:lnSpc>
                <a:spcPct val="100000"/>
              </a:lnSpc>
              <a:spcBef>
                <a:spcPts val="0"/>
              </a:spcBef>
              <a:spcAft>
                <a:spcPts val="0"/>
              </a:spcAft>
              <a:buSzPts val="2100"/>
              <a:buNone/>
              <a:defRPr sz="2100"/>
            </a:lvl5pPr>
            <a:lvl6pPr lvl="5" algn="r">
              <a:lnSpc>
                <a:spcPct val="100000"/>
              </a:lnSpc>
              <a:spcBef>
                <a:spcPts val="0"/>
              </a:spcBef>
              <a:spcAft>
                <a:spcPts val="0"/>
              </a:spcAft>
              <a:buSzPts val="2100"/>
              <a:buNone/>
              <a:defRPr sz="2100"/>
            </a:lvl6pPr>
            <a:lvl7pPr lvl="6" algn="r">
              <a:lnSpc>
                <a:spcPct val="100000"/>
              </a:lnSpc>
              <a:spcBef>
                <a:spcPts val="0"/>
              </a:spcBef>
              <a:spcAft>
                <a:spcPts val="0"/>
              </a:spcAft>
              <a:buSzPts val="2100"/>
              <a:buNone/>
              <a:defRPr sz="2100"/>
            </a:lvl7pPr>
            <a:lvl8pPr lvl="7" algn="r">
              <a:lnSpc>
                <a:spcPct val="100000"/>
              </a:lnSpc>
              <a:spcBef>
                <a:spcPts val="0"/>
              </a:spcBef>
              <a:spcAft>
                <a:spcPts val="0"/>
              </a:spcAft>
              <a:buSzPts val="2100"/>
              <a:buNone/>
              <a:defRPr sz="2100"/>
            </a:lvl8pPr>
            <a:lvl9pPr lvl="8" algn="r">
              <a:lnSpc>
                <a:spcPct val="100000"/>
              </a:lnSpc>
              <a:spcBef>
                <a:spcPts val="0"/>
              </a:spcBef>
              <a:spcAft>
                <a:spcPts val="0"/>
              </a:spcAft>
              <a:buSzPts val="2100"/>
              <a:buNone/>
              <a:defRPr sz="2100"/>
            </a:lvl9pPr>
          </a:lstStyle>
          <a:p/>
        </p:txBody>
      </p:sp>
      <p:sp>
        <p:nvSpPr>
          <p:cNvPr id="3126" name="Google Shape;3126;p20"/>
          <p:cNvSpPr txBox="1"/>
          <p:nvPr>
            <p:ph idx="3" type="subTitle"/>
          </p:nvPr>
        </p:nvSpPr>
        <p:spPr>
          <a:xfrm>
            <a:off x="7954084" y="3084033"/>
            <a:ext cx="2782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3127" name="Google Shape;3127;p20"/>
          <p:cNvSpPr txBox="1"/>
          <p:nvPr>
            <p:ph idx="4" type="subTitle"/>
          </p:nvPr>
        </p:nvSpPr>
        <p:spPr>
          <a:xfrm>
            <a:off x="7954084" y="4954600"/>
            <a:ext cx="2782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3128" name="Google Shape;3128;p20"/>
          <p:cNvSpPr txBox="1"/>
          <p:nvPr>
            <p:ph idx="5" type="title"/>
          </p:nvPr>
        </p:nvSpPr>
        <p:spPr>
          <a:xfrm>
            <a:off x="1455125" y="4191000"/>
            <a:ext cx="2782800" cy="763500"/>
          </a:xfrm>
          <a:prstGeom prst="rect">
            <a:avLst/>
          </a:prstGeom>
          <a:noFill/>
          <a:ln>
            <a:noFill/>
          </a:ln>
        </p:spPr>
        <p:txBody>
          <a:bodyPr anchorCtr="0" anchor="b" bIns="121900" lIns="121900" spcFirstLastPara="1" rIns="121900" wrap="square" tIns="121900">
            <a:noAutofit/>
          </a:bodyPr>
          <a:lstStyle>
            <a:lvl1pPr lvl="0" algn="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3129" name="Google Shape;3129;p20"/>
          <p:cNvSpPr txBox="1"/>
          <p:nvPr>
            <p:ph idx="6" type="title"/>
          </p:nvPr>
        </p:nvSpPr>
        <p:spPr>
          <a:xfrm>
            <a:off x="1455119" y="2320433"/>
            <a:ext cx="2782800" cy="763500"/>
          </a:xfrm>
          <a:prstGeom prst="rect">
            <a:avLst/>
          </a:prstGeom>
          <a:noFill/>
          <a:ln>
            <a:noFill/>
          </a:ln>
        </p:spPr>
        <p:txBody>
          <a:bodyPr anchorCtr="0" anchor="b" bIns="121900" lIns="121900" spcFirstLastPara="1" rIns="121900" wrap="square" tIns="121900">
            <a:noAutofit/>
          </a:bodyPr>
          <a:lstStyle>
            <a:lvl1pPr lvl="0" algn="r">
              <a:lnSpc>
                <a:spcPct val="100000"/>
              </a:lnSpc>
              <a:spcBef>
                <a:spcPts val="0"/>
              </a:spcBef>
              <a:spcAft>
                <a:spcPts val="0"/>
              </a:spcAft>
              <a:buSzPts val="2400"/>
              <a:buNone/>
              <a:defRPr sz="2400"/>
            </a:lvl1pPr>
            <a:lvl2pPr lvl="1" algn="r">
              <a:lnSpc>
                <a:spcPct val="100000"/>
              </a:lnSpc>
              <a:spcBef>
                <a:spcPts val="0"/>
              </a:spcBef>
              <a:spcAft>
                <a:spcPts val="0"/>
              </a:spcAft>
              <a:buSzPts val="2400"/>
              <a:buNone/>
              <a:defRPr sz="2400"/>
            </a:lvl2pPr>
            <a:lvl3pPr lvl="2" algn="r">
              <a:lnSpc>
                <a:spcPct val="100000"/>
              </a:lnSpc>
              <a:spcBef>
                <a:spcPts val="0"/>
              </a:spcBef>
              <a:spcAft>
                <a:spcPts val="0"/>
              </a:spcAft>
              <a:buSzPts val="2400"/>
              <a:buNone/>
              <a:defRPr sz="2400"/>
            </a:lvl3pPr>
            <a:lvl4pPr lvl="3" algn="r">
              <a:lnSpc>
                <a:spcPct val="100000"/>
              </a:lnSpc>
              <a:spcBef>
                <a:spcPts val="0"/>
              </a:spcBef>
              <a:spcAft>
                <a:spcPts val="0"/>
              </a:spcAft>
              <a:buSzPts val="2400"/>
              <a:buNone/>
              <a:defRPr sz="2400"/>
            </a:lvl4pPr>
            <a:lvl5pPr lvl="4" algn="r">
              <a:lnSpc>
                <a:spcPct val="100000"/>
              </a:lnSpc>
              <a:spcBef>
                <a:spcPts val="0"/>
              </a:spcBef>
              <a:spcAft>
                <a:spcPts val="0"/>
              </a:spcAft>
              <a:buSzPts val="2400"/>
              <a:buNone/>
              <a:defRPr sz="2400"/>
            </a:lvl5pPr>
            <a:lvl6pPr lvl="5" algn="r">
              <a:lnSpc>
                <a:spcPct val="100000"/>
              </a:lnSpc>
              <a:spcBef>
                <a:spcPts val="0"/>
              </a:spcBef>
              <a:spcAft>
                <a:spcPts val="0"/>
              </a:spcAft>
              <a:buSzPts val="2400"/>
              <a:buNone/>
              <a:defRPr sz="2400"/>
            </a:lvl6pPr>
            <a:lvl7pPr lvl="6" algn="r">
              <a:lnSpc>
                <a:spcPct val="100000"/>
              </a:lnSpc>
              <a:spcBef>
                <a:spcPts val="0"/>
              </a:spcBef>
              <a:spcAft>
                <a:spcPts val="0"/>
              </a:spcAft>
              <a:buSzPts val="2400"/>
              <a:buNone/>
              <a:defRPr sz="2400"/>
            </a:lvl7pPr>
            <a:lvl8pPr lvl="7" algn="r">
              <a:lnSpc>
                <a:spcPct val="100000"/>
              </a:lnSpc>
              <a:spcBef>
                <a:spcPts val="0"/>
              </a:spcBef>
              <a:spcAft>
                <a:spcPts val="0"/>
              </a:spcAft>
              <a:buSzPts val="2400"/>
              <a:buNone/>
              <a:defRPr sz="2400"/>
            </a:lvl8pPr>
            <a:lvl9pPr lvl="8" algn="r">
              <a:lnSpc>
                <a:spcPct val="100000"/>
              </a:lnSpc>
              <a:spcBef>
                <a:spcPts val="0"/>
              </a:spcBef>
              <a:spcAft>
                <a:spcPts val="0"/>
              </a:spcAft>
              <a:buSzPts val="2400"/>
              <a:buNone/>
              <a:defRPr sz="2400"/>
            </a:lvl9pPr>
          </a:lstStyle>
          <a:p/>
        </p:txBody>
      </p:sp>
      <p:sp>
        <p:nvSpPr>
          <p:cNvPr id="3130" name="Google Shape;3130;p20"/>
          <p:cNvSpPr txBox="1"/>
          <p:nvPr>
            <p:ph idx="7" type="title"/>
          </p:nvPr>
        </p:nvSpPr>
        <p:spPr>
          <a:xfrm>
            <a:off x="7954084" y="2320433"/>
            <a:ext cx="2374800" cy="7635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131" name="Google Shape;3131;p20"/>
          <p:cNvSpPr txBox="1"/>
          <p:nvPr>
            <p:ph idx="8" type="title"/>
          </p:nvPr>
        </p:nvSpPr>
        <p:spPr>
          <a:xfrm>
            <a:off x="7954084" y="4191000"/>
            <a:ext cx="2374800" cy="7635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ullet points">
  <p:cSld name="TITLE_AND_BODY_3">
    <p:spTree>
      <p:nvGrpSpPr>
        <p:cNvPr id="511" name="Shape 511"/>
        <p:cNvGrpSpPr/>
        <p:nvPr/>
      </p:nvGrpSpPr>
      <p:grpSpPr>
        <a:xfrm>
          <a:off x="0" y="0"/>
          <a:ext cx="0" cy="0"/>
          <a:chOff x="0" y="0"/>
          <a:chExt cx="0" cy="0"/>
        </a:xfrm>
      </p:grpSpPr>
      <p:sp>
        <p:nvSpPr>
          <p:cNvPr id="512" name="Google Shape;512;p3"/>
          <p:cNvSpPr txBox="1"/>
          <p:nvPr>
            <p:ph idx="1" type="body"/>
          </p:nvPr>
        </p:nvSpPr>
        <p:spPr>
          <a:xfrm>
            <a:off x="951933" y="1403700"/>
            <a:ext cx="9567900" cy="4604400"/>
          </a:xfrm>
          <a:prstGeom prst="rect">
            <a:avLst/>
          </a:prstGeom>
          <a:noFill/>
          <a:ln>
            <a:noFill/>
          </a:ln>
        </p:spPr>
        <p:txBody>
          <a:bodyPr anchorCtr="0" anchor="t" bIns="121900" lIns="121900" spcFirstLastPara="1" rIns="121900" wrap="square" tIns="121900">
            <a:noAutofit/>
          </a:bodyPr>
          <a:lstStyle>
            <a:lvl1pPr indent="-330200" lvl="0" marL="457200" algn="l">
              <a:lnSpc>
                <a:spcPct val="100000"/>
              </a:lnSpc>
              <a:spcBef>
                <a:spcPts val="0"/>
              </a:spcBef>
              <a:spcAft>
                <a:spcPts val="0"/>
              </a:spcAft>
              <a:buSzPts val="1600"/>
              <a:buChar char="●"/>
              <a:defRPr sz="1600"/>
            </a:lvl1pPr>
            <a:lvl2pPr indent="-330200" lvl="1" marL="914400" algn="l">
              <a:lnSpc>
                <a:spcPct val="100000"/>
              </a:lnSpc>
              <a:spcBef>
                <a:spcPts val="2100"/>
              </a:spcBef>
              <a:spcAft>
                <a:spcPts val="0"/>
              </a:spcAft>
              <a:buSzPts val="1600"/>
              <a:buChar char="○"/>
              <a:defRPr sz="1600"/>
            </a:lvl2pPr>
            <a:lvl3pPr indent="-330200" lvl="2" marL="1371600" algn="l">
              <a:lnSpc>
                <a:spcPct val="100000"/>
              </a:lnSpc>
              <a:spcBef>
                <a:spcPts val="2100"/>
              </a:spcBef>
              <a:spcAft>
                <a:spcPts val="0"/>
              </a:spcAft>
              <a:buSzPts val="1600"/>
              <a:buChar char="■"/>
              <a:defRPr sz="1600"/>
            </a:lvl3pPr>
            <a:lvl4pPr indent="-330200" lvl="3" marL="1828800" algn="l">
              <a:lnSpc>
                <a:spcPct val="100000"/>
              </a:lnSpc>
              <a:spcBef>
                <a:spcPts val="2100"/>
              </a:spcBef>
              <a:spcAft>
                <a:spcPts val="0"/>
              </a:spcAft>
              <a:buSzPts val="1600"/>
              <a:buChar char="●"/>
              <a:defRPr sz="1600"/>
            </a:lvl4pPr>
            <a:lvl5pPr indent="-330200" lvl="4" marL="2286000" algn="l">
              <a:lnSpc>
                <a:spcPct val="100000"/>
              </a:lnSpc>
              <a:spcBef>
                <a:spcPts val="2100"/>
              </a:spcBef>
              <a:spcAft>
                <a:spcPts val="0"/>
              </a:spcAft>
              <a:buSzPts val="1600"/>
              <a:buChar char="○"/>
              <a:defRPr sz="1600"/>
            </a:lvl5pPr>
            <a:lvl6pPr indent="-330200" lvl="5" marL="2743200" algn="l">
              <a:lnSpc>
                <a:spcPct val="100000"/>
              </a:lnSpc>
              <a:spcBef>
                <a:spcPts val="2100"/>
              </a:spcBef>
              <a:spcAft>
                <a:spcPts val="0"/>
              </a:spcAft>
              <a:buSzPts val="1600"/>
              <a:buChar char="■"/>
              <a:defRPr sz="1600"/>
            </a:lvl6pPr>
            <a:lvl7pPr indent="-330200" lvl="6" marL="3200400" algn="l">
              <a:lnSpc>
                <a:spcPct val="100000"/>
              </a:lnSpc>
              <a:spcBef>
                <a:spcPts val="2100"/>
              </a:spcBef>
              <a:spcAft>
                <a:spcPts val="0"/>
              </a:spcAft>
              <a:buSzPts val="1600"/>
              <a:buChar char="●"/>
              <a:defRPr sz="1600"/>
            </a:lvl7pPr>
            <a:lvl8pPr indent="-330200" lvl="7" marL="3657600" algn="l">
              <a:lnSpc>
                <a:spcPct val="100000"/>
              </a:lnSpc>
              <a:spcBef>
                <a:spcPts val="2100"/>
              </a:spcBef>
              <a:spcAft>
                <a:spcPts val="0"/>
              </a:spcAft>
              <a:buSzPts val="1600"/>
              <a:buChar char="○"/>
              <a:defRPr sz="1600"/>
            </a:lvl8pPr>
            <a:lvl9pPr indent="-330200" lvl="8" marL="4114800" algn="l">
              <a:lnSpc>
                <a:spcPct val="100000"/>
              </a:lnSpc>
              <a:spcBef>
                <a:spcPts val="2100"/>
              </a:spcBef>
              <a:spcAft>
                <a:spcPts val="2100"/>
              </a:spcAft>
              <a:buSzPts val="1600"/>
              <a:buChar char="■"/>
              <a:defRPr sz="1600"/>
            </a:lvl9pPr>
          </a:lstStyle>
          <a:p/>
        </p:txBody>
      </p:sp>
      <p:sp>
        <p:nvSpPr>
          <p:cNvPr id="513" name="Google Shape;513;p3"/>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514" name="Google Shape;514;p3"/>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wo Columns   1">
  <p:cSld name="TITLE_AND_BODY_2_2_1_1">
    <p:spTree>
      <p:nvGrpSpPr>
        <p:cNvPr id="3132" name="Shape 3132"/>
        <p:cNvGrpSpPr/>
        <p:nvPr/>
      </p:nvGrpSpPr>
      <p:grpSpPr>
        <a:xfrm>
          <a:off x="0" y="0"/>
          <a:ext cx="0" cy="0"/>
          <a:chOff x="0" y="0"/>
          <a:chExt cx="0" cy="0"/>
        </a:xfrm>
      </p:grpSpPr>
      <p:grpSp>
        <p:nvGrpSpPr>
          <p:cNvPr id="3133" name="Google Shape;3133;p21"/>
          <p:cNvGrpSpPr/>
          <p:nvPr/>
        </p:nvGrpSpPr>
        <p:grpSpPr>
          <a:xfrm>
            <a:off x="78380" y="131256"/>
            <a:ext cx="12035477" cy="6595673"/>
            <a:chOff x="311925" y="921250"/>
            <a:chExt cx="6996150" cy="3834025"/>
          </a:xfrm>
        </p:grpSpPr>
        <p:sp>
          <p:nvSpPr>
            <p:cNvPr id="3134" name="Google Shape;3134;p21"/>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35" name="Google Shape;3135;p21"/>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36" name="Google Shape;3136;p21"/>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37" name="Google Shape;3137;p21"/>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38" name="Google Shape;3138;p21"/>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39" name="Google Shape;3139;p21"/>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0" name="Google Shape;3140;p21"/>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1" name="Google Shape;3141;p21"/>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2" name="Google Shape;3142;p21"/>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3" name="Google Shape;3143;p21"/>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4" name="Google Shape;3144;p21"/>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5" name="Google Shape;3145;p21"/>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6" name="Google Shape;3146;p21"/>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7" name="Google Shape;3147;p21"/>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8" name="Google Shape;3148;p21"/>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49" name="Google Shape;3149;p21"/>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0" name="Google Shape;3150;p21"/>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1" name="Google Shape;3151;p21"/>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2" name="Google Shape;3152;p21"/>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3" name="Google Shape;3153;p21"/>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4" name="Google Shape;3154;p21"/>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5" name="Google Shape;3155;p21"/>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6" name="Google Shape;3156;p21"/>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7" name="Google Shape;3157;p21"/>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8" name="Google Shape;3158;p21"/>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59" name="Google Shape;3159;p21"/>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0" name="Google Shape;3160;p21"/>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1" name="Google Shape;3161;p21"/>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2" name="Google Shape;3162;p21"/>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3" name="Google Shape;3163;p21"/>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4" name="Google Shape;3164;p21"/>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5" name="Google Shape;3165;p21"/>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6" name="Google Shape;3166;p21"/>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7" name="Google Shape;3167;p21"/>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8" name="Google Shape;3168;p21"/>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69" name="Google Shape;3169;p21"/>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0" name="Google Shape;3170;p21"/>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1" name="Google Shape;3171;p21"/>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2" name="Google Shape;3172;p21"/>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3" name="Google Shape;3173;p21"/>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4" name="Google Shape;3174;p21"/>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5" name="Google Shape;3175;p21"/>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6" name="Google Shape;3176;p21"/>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7" name="Google Shape;3177;p21"/>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8" name="Google Shape;3178;p21"/>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9" name="Google Shape;3179;p21"/>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0" name="Google Shape;3180;p21"/>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1" name="Google Shape;3181;p21"/>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2" name="Google Shape;3182;p21"/>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3" name="Google Shape;3183;p21"/>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4" name="Google Shape;3184;p21"/>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5" name="Google Shape;3185;p21"/>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6" name="Google Shape;3186;p21"/>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7" name="Google Shape;3187;p21"/>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8" name="Google Shape;3188;p21"/>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89" name="Google Shape;3189;p21"/>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0" name="Google Shape;3190;p21"/>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1" name="Google Shape;3191;p21"/>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2" name="Google Shape;3192;p21"/>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3" name="Google Shape;3193;p21"/>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4" name="Google Shape;3194;p21"/>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5" name="Google Shape;3195;p21"/>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6" name="Google Shape;3196;p21"/>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7" name="Google Shape;3197;p21"/>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8" name="Google Shape;3198;p21"/>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99" name="Google Shape;3199;p21"/>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0" name="Google Shape;3200;p21"/>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1" name="Google Shape;3201;p21"/>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2" name="Google Shape;3202;p21"/>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3" name="Google Shape;3203;p21"/>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4" name="Google Shape;3204;p21"/>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5" name="Google Shape;3205;p21"/>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6" name="Google Shape;3206;p21"/>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7" name="Google Shape;3207;p21"/>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8" name="Google Shape;3208;p21"/>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09" name="Google Shape;3209;p21"/>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0" name="Google Shape;3210;p21"/>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1" name="Google Shape;3211;p21"/>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2" name="Google Shape;3212;p21"/>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3" name="Google Shape;3213;p21"/>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4" name="Google Shape;3214;p21"/>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5" name="Google Shape;3215;p21"/>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6" name="Google Shape;3216;p21"/>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7" name="Google Shape;3217;p21"/>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8" name="Google Shape;3218;p21"/>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19" name="Google Shape;3219;p21"/>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0" name="Google Shape;3220;p21"/>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1" name="Google Shape;3221;p21"/>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2" name="Google Shape;3222;p21"/>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3" name="Google Shape;3223;p21"/>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4" name="Google Shape;3224;p21"/>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5" name="Google Shape;3225;p21"/>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6" name="Google Shape;3226;p21"/>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7" name="Google Shape;3227;p21"/>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8" name="Google Shape;3228;p21"/>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29" name="Google Shape;3229;p21"/>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0" name="Google Shape;3230;p21"/>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1" name="Google Shape;3231;p21"/>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2" name="Google Shape;3232;p21"/>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3" name="Google Shape;3233;p21"/>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4" name="Google Shape;3234;p21"/>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5" name="Google Shape;3235;p21"/>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6" name="Google Shape;3236;p21"/>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7" name="Google Shape;3237;p21"/>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8" name="Google Shape;3238;p21"/>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39" name="Google Shape;3239;p21"/>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0" name="Google Shape;3240;p21"/>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1" name="Google Shape;3241;p21"/>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2" name="Google Shape;3242;p21"/>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3" name="Google Shape;3243;p21"/>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4" name="Google Shape;3244;p21"/>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5" name="Google Shape;3245;p21"/>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6" name="Google Shape;3246;p21"/>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7" name="Google Shape;3247;p21"/>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8" name="Google Shape;3248;p21"/>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49" name="Google Shape;3249;p21"/>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0" name="Google Shape;3250;p21"/>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1" name="Google Shape;3251;p21"/>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2" name="Google Shape;3252;p21"/>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3" name="Google Shape;3253;p21"/>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4" name="Google Shape;3254;p21"/>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5" name="Google Shape;3255;p21"/>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6" name="Google Shape;3256;p21"/>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7" name="Google Shape;3257;p21"/>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8" name="Google Shape;3258;p21"/>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59" name="Google Shape;3259;p21"/>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0" name="Google Shape;3260;p21"/>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1" name="Google Shape;3261;p21"/>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2" name="Google Shape;3262;p21"/>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3" name="Google Shape;3263;p21"/>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4" name="Google Shape;3264;p21"/>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5" name="Google Shape;3265;p21"/>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6" name="Google Shape;3266;p21"/>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7" name="Google Shape;3267;p21"/>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8" name="Google Shape;3268;p21"/>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69" name="Google Shape;3269;p21"/>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0" name="Google Shape;3270;p21"/>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1" name="Google Shape;3271;p21"/>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2" name="Google Shape;3272;p21"/>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3" name="Google Shape;3273;p21"/>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4" name="Google Shape;3274;p21"/>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5" name="Google Shape;3275;p21"/>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6" name="Google Shape;3276;p21"/>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7" name="Google Shape;3277;p21"/>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8" name="Google Shape;3278;p21"/>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79" name="Google Shape;3279;p21"/>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0" name="Google Shape;3280;p21"/>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1" name="Google Shape;3281;p21"/>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2" name="Google Shape;3282;p21"/>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3" name="Google Shape;3283;p21"/>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4" name="Google Shape;3284;p21"/>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5" name="Google Shape;3285;p21"/>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6" name="Google Shape;3286;p21"/>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7" name="Google Shape;3287;p21"/>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8" name="Google Shape;3288;p21"/>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89" name="Google Shape;3289;p21"/>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0" name="Google Shape;3290;p21"/>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1" name="Google Shape;3291;p21"/>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2" name="Google Shape;3292;p21"/>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3" name="Google Shape;3293;p21"/>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4" name="Google Shape;3294;p21"/>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5" name="Google Shape;3295;p21"/>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6" name="Google Shape;3296;p21"/>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7" name="Google Shape;3297;p21"/>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8" name="Google Shape;3298;p21"/>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9" name="Google Shape;3299;p21"/>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0" name="Google Shape;3300;p21"/>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1" name="Google Shape;3301;p21"/>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2" name="Google Shape;3302;p21"/>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3" name="Google Shape;3303;p21"/>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4" name="Google Shape;3304;p21"/>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5" name="Google Shape;3305;p21"/>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6" name="Google Shape;3306;p21"/>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7" name="Google Shape;3307;p21"/>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8" name="Google Shape;3308;p21"/>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09" name="Google Shape;3309;p21"/>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0" name="Google Shape;3310;p21"/>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1" name="Google Shape;3311;p21"/>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2" name="Google Shape;3312;p21"/>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3" name="Google Shape;3313;p21"/>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4" name="Google Shape;3314;p21"/>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5" name="Google Shape;3315;p21"/>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6" name="Google Shape;3316;p21"/>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7" name="Google Shape;3317;p21"/>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8" name="Google Shape;3318;p21"/>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19" name="Google Shape;3319;p21"/>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0" name="Google Shape;3320;p21"/>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1" name="Google Shape;3321;p21"/>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2" name="Google Shape;3322;p21"/>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3" name="Google Shape;3323;p21"/>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4" name="Google Shape;3324;p21"/>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5" name="Google Shape;3325;p21"/>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6" name="Google Shape;3326;p21"/>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7" name="Google Shape;3327;p21"/>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8" name="Google Shape;3328;p21"/>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29" name="Google Shape;3329;p21"/>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0" name="Google Shape;3330;p21"/>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1" name="Google Shape;3331;p21"/>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2" name="Google Shape;3332;p21"/>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3" name="Google Shape;3333;p21"/>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4" name="Google Shape;3334;p21"/>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5" name="Google Shape;3335;p21"/>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6" name="Google Shape;3336;p21"/>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7" name="Google Shape;3337;p21"/>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8" name="Google Shape;3338;p21"/>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39" name="Google Shape;3339;p21"/>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0" name="Google Shape;3340;p21"/>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1" name="Google Shape;3341;p21"/>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2" name="Google Shape;3342;p21"/>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3" name="Google Shape;3343;p21"/>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4" name="Google Shape;3344;p21"/>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5" name="Google Shape;3345;p21"/>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6" name="Google Shape;3346;p21"/>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7" name="Google Shape;3347;p21"/>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8" name="Google Shape;3348;p21"/>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49" name="Google Shape;3349;p21"/>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0" name="Google Shape;3350;p21"/>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1" name="Google Shape;3351;p21"/>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2" name="Google Shape;3352;p21"/>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3" name="Google Shape;3353;p21"/>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4" name="Google Shape;3354;p21"/>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5" name="Google Shape;3355;p21"/>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6" name="Google Shape;3356;p21"/>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7" name="Google Shape;3357;p21"/>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8" name="Google Shape;3358;p21"/>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59" name="Google Shape;3359;p21"/>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0" name="Google Shape;3360;p21"/>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1" name="Google Shape;3361;p21"/>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2" name="Google Shape;3362;p21"/>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3" name="Google Shape;3363;p21"/>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4" name="Google Shape;3364;p21"/>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5" name="Google Shape;3365;p21"/>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6" name="Google Shape;3366;p21"/>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7" name="Google Shape;3367;p21"/>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8" name="Google Shape;3368;p21"/>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69" name="Google Shape;3369;p21"/>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0" name="Google Shape;3370;p21"/>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1" name="Google Shape;3371;p21"/>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2" name="Google Shape;3372;p21"/>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3" name="Google Shape;3373;p21"/>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4" name="Google Shape;3374;p21"/>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5" name="Google Shape;3375;p21"/>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6" name="Google Shape;3376;p21"/>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7" name="Google Shape;3377;p21"/>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8" name="Google Shape;3378;p21"/>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79" name="Google Shape;3379;p21"/>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0" name="Google Shape;3380;p21"/>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1" name="Google Shape;3381;p21"/>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2" name="Google Shape;3382;p21"/>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3" name="Google Shape;3383;p21"/>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4" name="Google Shape;3384;p21"/>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5" name="Google Shape;3385;p21"/>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6" name="Google Shape;3386;p21"/>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7" name="Google Shape;3387;p21"/>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8" name="Google Shape;3388;p21"/>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89" name="Google Shape;3389;p21"/>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0" name="Google Shape;3390;p21"/>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1" name="Google Shape;3391;p21"/>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2" name="Google Shape;3392;p21"/>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3" name="Google Shape;3393;p21"/>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4" name="Google Shape;3394;p21"/>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5" name="Google Shape;3395;p21"/>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6" name="Google Shape;3396;p21"/>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7" name="Google Shape;3397;p21"/>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8" name="Google Shape;3398;p21"/>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399" name="Google Shape;3399;p21"/>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0" name="Google Shape;3400;p21"/>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1" name="Google Shape;3401;p21"/>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2" name="Google Shape;3402;p21"/>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3" name="Google Shape;3403;p21"/>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4" name="Google Shape;3404;p21"/>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5" name="Google Shape;3405;p21"/>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6" name="Google Shape;3406;p21"/>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7" name="Google Shape;3407;p21"/>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8" name="Google Shape;3408;p21"/>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09" name="Google Shape;3409;p21"/>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0" name="Google Shape;3410;p21"/>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1" name="Google Shape;3411;p21"/>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2" name="Google Shape;3412;p21"/>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3" name="Google Shape;3413;p21"/>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4" name="Google Shape;3414;p21"/>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5" name="Google Shape;3415;p21"/>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6" name="Google Shape;3416;p21"/>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7" name="Google Shape;3417;p21"/>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8" name="Google Shape;3418;p21"/>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19" name="Google Shape;3419;p21"/>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0" name="Google Shape;3420;p21"/>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1" name="Google Shape;3421;p21"/>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2" name="Google Shape;3422;p21"/>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3" name="Google Shape;3423;p21"/>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4" name="Google Shape;3424;p21"/>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5" name="Google Shape;3425;p21"/>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6" name="Google Shape;3426;p21"/>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7" name="Google Shape;3427;p21"/>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8" name="Google Shape;3428;p21"/>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29" name="Google Shape;3429;p21"/>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0" name="Google Shape;3430;p21"/>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1" name="Google Shape;3431;p21"/>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2" name="Google Shape;3432;p21"/>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3" name="Google Shape;3433;p21"/>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4" name="Google Shape;3434;p21"/>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5" name="Google Shape;3435;p21"/>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6" name="Google Shape;3436;p21"/>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7" name="Google Shape;3437;p21"/>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8" name="Google Shape;3438;p21"/>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39" name="Google Shape;3439;p21"/>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0" name="Google Shape;3440;p21"/>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1" name="Google Shape;3441;p21"/>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2" name="Google Shape;3442;p21"/>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3" name="Google Shape;3443;p21"/>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4" name="Google Shape;3444;p21"/>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5" name="Google Shape;3445;p21"/>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6" name="Google Shape;3446;p21"/>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7" name="Google Shape;3447;p21"/>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8" name="Google Shape;3448;p21"/>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49" name="Google Shape;3449;p21"/>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0" name="Google Shape;3450;p21"/>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1" name="Google Shape;3451;p21"/>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2" name="Google Shape;3452;p21"/>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3" name="Google Shape;3453;p21"/>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4" name="Google Shape;3454;p21"/>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5" name="Google Shape;3455;p21"/>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6" name="Google Shape;3456;p21"/>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7" name="Google Shape;3457;p21"/>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8" name="Google Shape;3458;p21"/>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59" name="Google Shape;3459;p21"/>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0" name="Google Shape;3460;p21"/>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1" name="Google Shape;3461;p21"/>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2" name="Google Shape;3462;p21"/>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3" name="Google Shape;3463;p21"/>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4" name="Google Shape;3464;p21"/>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5" name="Google Shape;3465;p21"/>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6" name="Google Shape;3466;p21"/>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7" name="Google Shape;3467;p21"/>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8" name="Google Shape;3468;p21"/>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69" name="Google Shape;3469;p21"/>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0" name="Google Shape;3470;p21"/>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1" name="Google Shape;3471;p21"/>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2" name="Google Shape;3472;p21"/>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3" name="Google Shape;3473;p21"/>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4" name="Google Shape;3474;p21"/>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5" name="Google Shape;3475;p21"/>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6" name="Google Shape;3476;p21"/>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7" name="Google Shape;3477;p21"/>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8" name="Google Shape;3478;p21"/>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79" name="Google Shape;3479;p21"/>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0" name="Google Shape;3480;p21"/>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1" name="Google Shape;3481;p21"/>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2" name="Google Shape;3482;p21"/>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3" name="Google Shape;3483;p21"/>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4" name="Google Shape;3484;p21"/>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5" name="Google Shape;3485;p21"/>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6" name="Google Shape;3486;p21"/>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7" name="Google Shape;3487;p21"/>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8" name="Google Shape;3488;p21"/>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89" name="Google Shape;3489;p21"/>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0" name="Google Shape;3490;p21"/>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1" name="Google Shape;3491;p21"/>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2" name="Google Shape;3492;p21"/>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3" name="Google Shape;3493;p21"/>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4" name="Google Shape;3494;p21"/>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5" name="Google Shape;3495;p21"/>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6" name="Google Shape;3496;p21"/>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7" name="Google Shape;3497;p21"/>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8" name="Google Shape;3498;p21"/>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499" name="Google Shape;3499;p21"/>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0" name="Google Shape;3500;p21"/>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1" name="Google Shape;3501;p21"/>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2" name="Google Shape;3502;p21"/>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3" name="Google Shape;3503;p21"/>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4" name="Google Shape;3504;p21"/>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5" name="Google Shape;3505;p21"/>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6" name="Google Shape;3506;p21"/>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7" name="Google Shape;3507;p21"/>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8" name="Google Shape;3508;p21"/>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09" name="Google Shape;3509;p21"/>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0" name="Google Shape;3510;p21"/>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1" name="Google Shape;3511;p21"/>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2" name="Google Shape;3512;p21"/>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3" name="Google Shape;3513;p21"/>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4" name="Google Shape;3514;p21"/>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5" name="Google Shape;3515;p21"/>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6" name="Google Shape;3516;p21"/>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7" name="Google Shape;3517;p21"/>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8" name="Google Shape;3518;p21"/>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19" name="Google Shape;3519;p21"/>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0" name="Google Shape;3520;p21"/>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1" name="Google Shape;3521;p21"/>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2" name="Google Shape;3522;p21"/>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3" name="Google Shape;3523;p21"/>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4" name="Google Shape;3524;p21"/>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5" name="Google Shape;3525;p21"/>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6" name="Google Shape;3526;p21"/>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7" name="Google Shape;3527;p21"/>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8" name="Google Shape;3528;p21"/>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29" name="Google Shape;3529;p21"/>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0" name="Google Shape;3530;p21"/>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1" name="Google Shape;3531;p21"/>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2" name="Google Shape;3532;p21"/>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3" name="Google Shape;3533;p21"/>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4" name="Google Shape;3534;p21"/>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5" name="Google Shape;3535;p21"/>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6" name="Google Shape;3536;p21"/>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7" name="Google Shape;3537;p21"/>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8" name="Google Shape;3538;p21"/>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39" name="Google Shape;3539;p21"/>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0" name="Google Shape;3540;p21"/>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1" name="Google Shape;3541;p21"/>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2" name="Google Shape;3542;p21"/>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3" name="Google Shape;3543;p21"/>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4" name="Google Shape;3544;p21"/>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5" name="Google Shape;3545;p21"/>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6" name="Google Shape;3546;p21"/>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7" name="Google Shape;3547;p21"/>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8" name="Google Shape;3548;p21"/>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49" name="Google Shape;3549;p21"/>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0" name="Google Shape;3550;p21"/>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1" name="Google Shape;3551;p21"/>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2" name="Google Shape;3552;p21"/>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3" name="Google Shape;3553;p21"/>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4" name="Google Shape;3554;p21"/>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5" name="Google Shape;3555;p21"/>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6" name="Google Shape;3556;p21"/>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7" name="Google Shape;3557;p21"/>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8" name="Google Shape;3558;p21"/>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59" name="Google Shape;3559;p21"/>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0" name="Google Shape;3560;p21"/>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1" name="Google Shape;3561;p21"/>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2" name="Google Shape;3562;p21"/>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3" name="Google Shape;3563;p21"/>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4" name="Google Shape;3564;p21"/>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5" name="Google Shape;3565;p21"/>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6" name="Google Shape;3566;p21"/>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7" name="Google Shape;3567;p21"/>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8" name="Google Shape;3568;p21"/>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69" name="Google Shape;3569;p21"/>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0" name="Google Shape;3570;p21"/>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1" name="Google Shape;3571;p21"/>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2" name="Google Shape;3572;p21"/>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3" name="Google Shape;3573;p21"/>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4" name="Google Shape;3574;p21"/>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5" name="Google Shape;3575;p21"/>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6" name="Google Shape;3576;p21"/>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7" name="Google Shape;3577;p21"/>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8" name="Google Shape;3578;p21"/>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79" name="Google Shape;3579;p21"/>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0" name="Google Shape;3580;p21"/>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1" name="Google Shape;3581;p21"/>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2" name="Google Shape;3582;p21"/>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3" name="Google Shape;3583;p21"/>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4" name="Google Shape;3584;p21"/>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5" name="Google Shape;3585;p21"/>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6" name="Google Shape;3586;p21"/>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7" name="Google Shape;3587;p21"/>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8" name="Google Shape;3588;p21"/>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89" name="Google Shape;3589;p21"/>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0" name="Google Shape;3590;p21"/>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1" name="Google Shape;3591;p21"/>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2" name="Google Shape;3592;p21"/>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3" name="Google Shape;3593;p21"/>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4" name="Google Shape;3594;p21"/>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5" name="Google Shape;3595;p21"/>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6" name="Google Shape;3596;p21"/>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7" name="Google Shape;3597;p21"/>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8" name="Google Shape;3598;p21"/>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599" name="Google Shape;3599;p21"/>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0" name="Google Shape;3600;p21"/>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1" name="Google Shape;3601;p21"/>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2" name="Google Shape;3602;p21"/>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3" name="Google Shape;3603;p21"/>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4" name="Google Shape;3604;p21"/>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5" name="Google Shape;3605;p21"/>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6" name="Google Shape;3606;p21"/>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7" name="Google Shape;3607;p21"/>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8" name="Google Shape;3608;p21"/>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09" name="Google Shape;3609;p21"/>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0" name="Google Shape;3610;p21"/>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1" name="Google Shape;3611;p21"/>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2" name="Google Shape;3612;p21"/>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3" name="Google Shape;3613;p21"/>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4" name="Google Shape;3614;p21"/>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5" name="Google Shape;3615;p21"/>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6" name="Google Shape;3616;p21"/>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7" name="Google Shape;3617;p21"/>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8" name="Google Shape;3618;p21"/>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19" name="Google Shape;3619;p21"/>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0" name="Google Shape;3620;p21"/>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1" name="Google Shape;3621;p21"/>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2" name="Google Shape;3622;p21"/>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3" name="Google Shape;3623;p21"/>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4" name="Google Shape;3624;p21"/>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5" name="Google Shape;3625;p21"/>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6" name="Google Shape;3626;p21"/>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7" name="Google Shape;3627;p21"/>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28" name="Google Shape;3628;p21"/>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3629" name="Google Shape;3629;p21"/>
          <p:cNvSpPr txBox="1"/>
          <p:nvPr>
            <p:ph type="title"/>
          </p:nvPr>
        </p:nvSpPr>
        <p:spPr>
          <a:xfrm>
            <a:off x="2109467" y="4754627"/>
            <a:ext cx="3054300" cy="763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1900"/>
              <a:buNone/>
              <a:defRPr sz="1900"/>
            </a:lvl1pPr>
            <a:lvl2pPr lvl="1" algn="ctr">
              <a:lnSpc>
                <a:spcPct val="100000"/>
              </a:lnSpc>
              <a:spcBef>
                <a:spcPts val="0"/>
              </a:spcBef>
              <a:spcAft>
                <a:spcPts val="0"/>
              </a:spcAft>
              <a:buSzPts val="1900"/>
              <a:buNone/>
              <a:defRPr sz="1900"/>
            </a:lvl2pPr>
            <a:lvl3pPr lvl="2" algn="ctr">
              <a:lnSpc>
                <a:spcPct val="100000"/>
              </a:lnSpc>
              <a:spcBef>
                <a:spcPts val="0"/>
              </a:spcBef>
              <a:spcAft>
                <a:spcPts val="0"/>
              </a:spcAft>
              <a:buSzPts val="1900"/>
              <a:buNone/>
              <a:defRPr sz="1900"/>
            </a:lvl3pPr>
            <a:lvl4pPr lvl="3" algn="ctr">
              <a:lnSpc>
                <a:spcPct val="100000"/>
              </a:lnSpc>
              <a:spcBef>
                <a:spcPts val="0"/>
              </a:spcBef>
              <a:spcAft>
                <a:spcPts val="0"/>
              </a:spcAft>
              <a:buSzPts val="1900"/>
              <a:buNone/>
              <a:defRPr sz="1900"/>
            </a:lvl4pPr>
            <a:lvl5pPr lvl="4" algn="ctr">
              <a:lnSpc>
                <a:spcPct val="100000"/>
              </a:lnSpc>
              <a:spcBef>
                <a:spcPts val="0"/>
              </a:spcBef>
              <a:spcAft>
                <a:spcPts val="0"/>
              </a:spcAft>
              <a:buSzPts val="1900"/>
              <a:buNone/>
              <a:defRPr sz="1900"/>
            </a:lvl5pPr>
            <a:lvl6pPr lvl="5" algn="ctr">
              <a:lnSpc>
                <a:spcPct val="100000"/>
              </a:lnSpc>
              <a:spcBef>
                <a:spcPts val="0"/>
              </a:spcBef>
              <a:spcAft>
                <a:spcPts val="0"/>
              </a:spcAft>
              <a:buSzPts val="1900"/>
              <a:buNone/>
              <a:defRPr sz="1900"/>
            </a:lvl6pPr>
            <a:lvl7pPr lvl="6" algn="ctr">
              <a:lnSpc>
                <a:spcPct val="100000"/>
              </a:lnSpc>
              <a:spcBef>
                <a:spcPts val="0"/>
              </a:spcBef>
              <a:spcAft>
                <a:spcPts val="0"/>
              </a:spcAft>
              <a:buSzPts val="1900"/>
              <a:buNone/>
              <a:defRPr sz="1900"/>
            </a:lvl7pPr>
            <a:lvl8pPr lvl="7" algn="ctr">
              <a:lnSpc>
                <a:spcPct val="100000"/>
              </a:lnSpc>
              <a:spcBef>
                <a:spcPts val="0"/>
              </a:spcBef>
              <a:spcAft>
                <a:spcPts val="0"/>
              </a:spcAft>
              <a:buSzPts val="1900"/>
              <a:buNone/>
              <a:defRPr sz="1900"/>
            </a:lvl8pPr>
            <a:lvl9pPr lvl="8" algn="ctr">
              <a:lnSpc>
                <a:spcPct val="100000"/>
              </a:lnSpc>
              <a:spcBef>
                <a:spcPts val="0"/>
              </a:spcBef>
              <a:spcAft>
                <a:spcPts val="0"/>
              </a:spcAft>
              <a:buSzPts val="1900"/>
              <a:buNone/>
              <a:defRPr sz="1900"/>
            </a:lvl9pPr>
          </a:lstStyle>
          <a:p/>
        </p:txBody>
      </p:sp>
      <p:sp>
        <p:nvSpPr>
          <p:cNvPr id="3630" name="Google Shape;3630;p21"/>
          <p:cNvSpPr txBox="1"/>
          <p:nvPr>
            <p:ph idx="1" type="subTitle"/>
          </p:nvPr>
        </p:nvSpPr>
        <p:spPr>
          <a:xfrm>
            <a:off x="2109467" y="3161327"/>
            <a:ext cx="3054300" cy="1690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631" name="Google Shape;3631;p21"/>
          <p:cNvSpPr txBox="1"/>
          <p:nvPr>
            <p:ph idx="2"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3632" name="Google Shape;3632;p21"/>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33" name="Google Shape;3633;p21"/>
          <p:cNvSpPr txBox="1"/>
          <p:nvPr>
            <p:ph idx="3" type="title"/>
          </p:nvPr>
        </p:nvSpPr>
        <p:spPr>
          <a:xfrm>
            <a:off x="7028133" y="3312968"/>
            <a:ext cx="3054300" cy="763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1900"/>
              <a:buNone/>
              <a:defRPr sz="1900"/>
            </a:lvl1pPr>
            <a:lvl2pPr lvl="1" algn="ctr">
              <a:lnSpc>
                <a:spcPct val="100000"/>
              </a:lnSpc>
              <a:spcBef>
                <a:spcPts val="0"/>
              </a:spcBef>
              <a:spcAft>
                <a:spcPts val="0"/>
              </a:spcAft>
              <a:buSzPts val="1900"/>
              <a:buNone/>
              <a:defRPr sz="1900"/>
            </a:lvl2pPr>
            <a:lvl3pPr lvl="2" algn="ctr">
              <a:lnSpc>
                <a:spcPct val="100000"/>
              </a:lnSpc>
              <a:spcBef>
                <a:spcPts val="0"/>
              </a:spcBef>
              <a:spcAft>
                <a:spcPts val="0"/>
              </a:spcAft>
              <a:buSzPts val="1900"/>
              <a:buNone/>
              <a:defRPr sz="1900"/>
            </a:lvl3pPr>
            <a:lvl4pPr lvl="3" algn="ctr">
              <a:lnSpc>
                <a:spcPct val="100000"/>
              </a:lnSpc>
              <a:spcBef>
                <a:spcPts val="0"/>
              </a:spcBef>
              <a:spcAft>
                <a:spcPts val="0"/>
              </a:spcAft>
              <a:buSzPts val="1900"/>
              <a:buNone/>
              <a:defRPr sz="1900"/>
            </a:lvl4pPr>
            <a:lvl5pPr lvl="4" algn="ctr">
              <a:lnSpc>
                <a:spcPct val="100000"/>
              </a:lnSpc>
              <a:spcBef>
                <a:spcPts val="0"/>
              </a:spcBef>
              <a:spcAft>
                <a:spcPts val="0"/>
              </a:spcAft>
              <a:buSzPts val="1900"/>
              <a:buNone/>
              <a:defRPr sz="1900"/>
            </a:lvl5pPr>
            <a:lvl6pPr lvl="5" algn="ctr">
              <a:lnSpc>
                <a:spcPct val="100000"/>
              </a:lnSpc>
              <a:spcBef>
                <a:spcPts val="0"/>
              </a:spcBef>
              <a:spcAft>
                <a:spcPts val="0"/>
              </a:spcAft>
              <a:buSzPts val="1900"/>
              <a:buNone/>
              <a:defRPr sz="1900"/>
            </a:lvl6pPr>
            <a:lvl7pPr lvl="6" algn="ctr">
              <a:lnSpc>
                <a:spcPct val="100000"/>
              </a:lnSpc>
              <a:spcBef>
                <a:spcPts val="0"/>
              </a:spcBef>
              <a:spcAft>
                <a:spcPts val="0"/>
              </a:spcAft>
              <a:buSzPts val="1900"/>
              <a:buNone/>
              <a:defRPr sz="1900"/>
            </a:lvl7pPr>
            <a:lvl8pPr lvl="7" algn="ctr">
              <a:lnSpc>
                <a:spcPct val="100000"/>
              </a:lnSpc>
              <a:spcBef>
                <a:spcPts val="0"/>
              </a:spcBef>
              <a:spcAft>
                <a:spcPts val="0"/>
              </a:spcAft>
              <a:buSzPts val="1900"/>
              <a:buNone/>
              <a:defRPr sz="1900"/>
            </a:lvl8pPr>
            <a:lvl9pPr lvl="8" algn="ctr">
              <a:lnSpc>
                <a:spcPct val="100000"/>
              </a:lnSpc>
              <a:spcBef>
                <a:spcPts val="0"/>
              </a:spcBef>
              <a:spcAft>
                <a:spcPts val="0"/>
              </a:spcAft>
              <a:buSzPts val="1900"/>
              <a:buNone/>
              <a:defRPr sz="1900"/>
            </a:lvl9pPr>
          </a:lstStyle>
          <a:p/>
        </p:txBody>
      </p:sp>
      <p:sp>
        <p:nvSpPr>
          <p:cNvPr id="3634" name="Google Shape;3634;p21"/>
          <p:cNvSpPr txBox="1"/>
          <p:nvPr>
            <p:ph idx="4" type="subTitle"/>
          </p:nvPr>
        </p:nvSpPr>
        <p:spPr>
          <a:xfrm>
            <a:off x="7028133" y="1719668"/>
            <a:ext cx="3054300" cy="16908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Design">
  <p:cSld name="TITLE_ONLY_1">
    <p:spTree>
      <p:nvGrpSpPr>
        <p:cNvPr id="3635" name="Shape 3635"/>
        <p:cNvGrpSpPr/>
        <p:nvPr/>
      </p:nvGrpSpPr>
      <p:grpSpPr>
        <a:xfrm>
          <a:off x="0" y="0"/>
          <a:ext cx="0" cy="0"/>
          <a:chOff x="0" y="0"/>
          <a:chExt cx="0" cy="0"/>
        </a:xfrm>
      </p:grpSpPr>
      <p:grpSp>
        <p:nvGrpSpPr>
          <p:cNvPr id="3636" name="Google Shape;3636;p22"/>
          <p:cNvGrpSpPr/>
          <p:nvPr/>
        </p:nvGrpSpPr>
        <p:grpSpPr>
          <a:xfrm>
            <a:off x="10232031" y="131222"/>
            <a:ext cx="1881280" cy="6595382"/>
            <a:chOff x="7674215" y="98419"/>
            <a:chExt cx="1410995" cy="4946660"/>
          </a:xfrm>
        </p:grpSpPr>
        <p:sp>
          <p:nvSpPr>
            <p:cNvPr id="3637" name="Google Shape;3637;p22"/>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38" name="Google Shape;3638;p22"/>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39" name="Google Shape;3639;p22"/>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40" name="Google Shape;3640;p22"/>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41" name="Google Shape;3641;p22"/>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42" name="Google Shape;3642;p22"/>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43" name="Google Shape;3643;p22"/>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44" name="Google Shape;3644;p22"/>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45" name="Google Shape;3645;p22"/>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3646" name="Google Shape;3646;p22"/>
            <p:cNvGrpSpPr/>
            <p:nvPr/>
          </p:nvGrpSpPr>
          <p:grpSpPr>
            <a:xfrm>
              <a:off x="8256031" y="98419"/>
              <a:ext cx="829179" cy="4946659"/>
              <a:chOff x="8256031" y="98419"/>
              <a:chExt cx="829179" cy="4946659"/>
            </a:xfrm>
          </p:grpSpPr>
          <p:sp>
            <p:nvSpPr>
              <p:cNvPr id="3647" name="Google Shape;3647;p22"/>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48" name="Google Shape;3648;p22"/>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49" name="Google Shape;3649;p22"/>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0" name="Google Shape;3650;p22"/>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1" name="Google Shape;3651;p22"/>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2" name="Google Shape;3652;p22"/>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3" name="Google Shape;3653;p22"/>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4" name="Google Shape;3654;p22"/>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5" name="Google Shape;3655;p22"/>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6" name="Google Shape;3656;p22"/>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7" name="Google Shape;3657;p22"/>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8" name="Google Shape;3658;p22"/>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59" name="Google Shape;3659;p22"/>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0" name="Google Shape;3660;p22"/>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1" name="Google Shape;3661;p22"/>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2" name="Google Shape;3662;p22"/>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3" name="Google Shape;3663;p22"/>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4" name="Google Shape;3664;p22"/>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5" name="Google Shape;3665;p22"/>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6" name="Google Shape;3666;p22"/>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7" name="Google Shape;3667;p22"/>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8" name="Google Shape;3668;p22"/>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69" name="Google Shape;3669;p22"/>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0" name="Google Shape;3670;p22"/>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1" name="Google Shape;3671;p22"/>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2" name="Google Shape;3672;p22"/>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3" name="Google Shape;3673;p22"/>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4" name="Google Shape;3674;p22"/>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5" name="Google Shape;3675;p22"/>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6" name="Google Shape;3676;p22"/>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7" name="Google Shape;3677;p22"/>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8" name="Google Shape;3678;p22"/>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79" name="Google Shape;3679;p22"/>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0" name="Google Shape;3680;p22"/>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1" name="Google Shape;3681;p22"/>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2" name="Google Shape;3682;p22"/>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3" name="Google Shape;3683;p22"/>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4" name="Google Shape;3684;p22"/>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5" name="Google Shape;3685;p22"/>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6" name="Google Shape;3686;p22"/>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7" name="Google Shape;3687;p22"/>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8" name="Google Shape;3688;p22"/>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89" name="Google Shape;3689;p22"/>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0" name="Google Shape;3690;p22"/>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1" name="Google Shape;3691;p22"/>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2" name="Google Shape;3692;p22"/>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3" name="Google Shape;3693;p22"/>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4" name="Google Shape;3694;p22"/>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5" name="Google Shape;3695;p22"/>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6" name="Google Shape;3696;p22"/>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7" name="Google Shape;3697;p22"/>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8" name="Google Shape;3698;p22"/>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699" name="Google Shape;3699;p22"/>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00" name="Google Shape;3700;p22"/>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01" name="Google Shape;3701;p22"/>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3702" name="Google Shape;3702;p22"/>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03" name="Google Shape;3703;p22"/>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04" name="Google Shape;3704;p22"/>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05" name="Google Shape;3705;p22"/>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06" name="Google Shape;3706;p22"/>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07" name="Google Shape;3707;p22"/>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3708" name="Google Shape;3708;p22"/>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3709" name="Google Shape;3709;p22"/>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anks + Credits">
  <p:cSld name="ONE_COLUMN_TEXT_2">
    <p:spTree>
      <p:nvGrpSpPr>
        <p:cNvPr id="3710" name="Shape 3710"/>
        <p:cNvGrpSpPr/>
        <p:nvPr/>
      </p:nvGrpSpPr>
      <p:grpSpPr>
        <a:xfrm>
          <a:off x="0" y="0"/>
          <a:ext cx="0" cy="0"/>
          <a:chOff x="0" y="0"/>
          <a:chExt cx="0" cy="0"/>
        </a:xfrm>
      </p:grpSpPr>
      <p:grpSp>
        <p:nvGrpSpPr>
          <p:cNvPr id="3711" name="Google Shape;3711;p23"/>
          <p:cNvGrpSpPr/>
          <p:nvPr/>
        </p:nvGrpSpPr>
        <p:grpSpPr>
          <a:xfrm>
            <a:off x="78380" y="131256"/>
            <a:ext cx="12035477" cy="6595673"/>
            <a:chOff x="311925" y="921250"/>
            <a:chExt cx="6996150" cy="3834025"/>
          </a:xfrm>
        </p:grpSpPr>
        <p:sp>
          <p:nvSpPr>
            <p:cNvPr id="3712" name="Google Shape;3712;p23"/>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13" name="Google Shape;3713;p23"/>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14" name="Google Shape;3714;p23"/>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15" name="Google Shape;3715;p23"/>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16" name="Google Shape;3716;p23"/>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17" name="Google Shape;3717;p23"/>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18" name="Google Shape;3718;p23"/>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19" name="Google Shape;3719;p23"/>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0" name="Google Shape;3720;p23"/>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1" name="Google Shape;3721;p23"/>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2" name="Google Shape;3722;p23"/>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3" name="Google Shape;3723;p23"/>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4" name="Google Shape;3724;p23"/>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5" name="Google Shape;3725;p23"/>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6" name="Google Shape;3726;p23"/>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7" name="Google Shape;3727;p23"/>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8" name="Google Shape;3728;p23"/>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29" name="Google Shape;3729;p23"/>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0" name="Google Shape;3730;p23"/>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1" name="Google Shape;3731;p23"/>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2" name="Google Shape;3732;p23"/>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3" name="Google Shape;3733;p23"/>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4" name="Google Shape;3734;p23"/>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5" name="Google Shape;3735;p23"/>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6" name="Google Shape;3736;p23"/>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7" name="Google Shape;3737;p23"/>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8" name="Google Shape;3738;p23"/>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39" name="Google Shape;3739;p23"/>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0" name="Google Shape;3740;p23"/>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1" name="Google Shape;3741;p23"/>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2" name="Google Shape;3742;p23"/>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3" name="Google Shape;3743;p23"/>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4" name="Google Shape;3744;p23"/>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5" name="Google Shape;3745;p23"/>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6" name="Google Shape;3746;p23"/>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7" name="Google Shape;3747;p23"/>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8" name="Google Shape;3748;p23"/>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49" name="Google Shape;3749;p23"/>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0" name="Google Shape;3750;p23"/>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1" name="Google Shape;3751;p23"/>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2" name="Google Shape;3752;p23"/>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3" name="Google Shape;3753;p23"/>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4" name="Google Shape;3754;p23"/>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5" name="Google Shape;3755;p23"/>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6" name="Google Shape;3756;p23"/>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7" name="Google Shape;3757;p23"/>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8" name="Google Shape;3758;p23"/>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59" name="Google Shape;3759;p23"/>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0" name="Google Shape;3760;p23"/>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1" name="Google Shape;3761;p23"/>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2" name="Google Shape;3762;p23"/>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3" name="Google Shape;3763;p23"/>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4" name="Google Shape;3764;p23"/>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5" name="Google Shape;3765;p23"/>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6" name="Google Shape;3766;p23"/>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7" name="Google Shape;3767;p23"/>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8" name="Google Shape;3768;p23"/>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69" name="Google Shape;3769;p23"/>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0" name="Google Shape;3770;p23"/>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1" name="Google Shape;3771;p23"/>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2" name="Google Shape;3772;p23"/>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3" name="Google Shape;3773;p23"/>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4" name="Google Shape;3774;p23"/>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5" name="Google Shape;3775;p23"/>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6" name="Google Shape;3776;p23"/>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7" name="Google Shape;3777;p23"/>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8" name="Google Shape;3778;p23"/>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79" name="Google Shape;3779;p23"/>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0" name="Google Shape;3780;p23"/>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1" name="Google Shape;3781;p23"/>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2" name="Google Shape;3782;p23"/>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3" name="Google Shape;3783;p23"/>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4" name="Google Shape;3784;p23"/>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5" name="Google Shape;3785;p23"/>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6" name="Google Shape;3786;p23"/>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7" name="Google Shape;3787;p23"/>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8" name="Google Shape;3788;p23"/>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89" name="Google Shape;3789;p23"/>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0" name="Google Shape;3790;p23"/>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1" name="Google Shape;3791;p23"/>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2" name="Google Shape;3792;p23"/>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3" name="Google Shape;3793;p23"/>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4" name="Google Shape;3794;p23"/>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5" name="Google Shape;3795;p23"/>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6" name="Google Shape;3796;p23"/>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7" name="Google Shape;3797;p23"/>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8" name="Google Shape;3798;p23"/>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799" name="Google Shape;3799;p23"/>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0" name="Google Shape;3800;p23"/>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1" name="Google Shape;3801;p23"/>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2" name="Google Shape;3802;p23"/>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3" name="Google Shape;3803;p23"/>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4" name="Google Shape;3804;p23"/>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5" name="Google Shape;3805;p23"/>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6" name="Google Shape;3806;p23"/>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7" name="Google Shape;3807;p23"/>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8" name="Google Shape;3808;p23"/>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09" name="Google Shape;3809;p23"/>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0" name="Google Shape;3810;p23"/>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1" name="Google Shape;3811;p23"/>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2" name="Google Shape;3812;p23"/>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3" name="Google Shape;3813;p23"/>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4" name="Google Shape;3814;p23"/>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5" name="Google Shape;3815;p23"/>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6" name="Google Shape;3816;p23"/>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7" name="Google Shape;3817;p23"/>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8" name="Google Shape;3818;p23"/>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19" name="Google Shape;3819;p23"/>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0" name="Google Shape;3820;p23"/>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1" name="Google Shape;3821;p23"/>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2" name="Google Shape;3822;p23"/>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3" name="Google Shape;3823;p23"/>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4" name="Google Shape;3824;p23"/>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5" name="Google Shape;3825;p23"/>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6" name="Google Shape;3826;p23"/>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7" name="Google Shape;3827;p23"/>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8" name="Google Shape;3828;p23"/>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29" name="Google Shape;3829;p23"/>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0" name="Google Shape;3830;p23"/>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1" name="Google Shape;3831;p23"/>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2" name="Google Shape;3832;p23"/>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3" name="Google Shape;3833;p23"/>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4" name="Google Shape;3834;p23"/>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5" name="Google Shape;3835;p23"/>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6" name="Google Shape;3836;p23"/>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7" name="Google Shape;3837;p23"/>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8" name="Google Shape;3838;p23"/>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39" name="Google Shape;3839;p23"/>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0" name="Google Shape;3840;p23"/>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1" name="Google Shape;3841;p23"/>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2" name="Google Shape;3842;p23"/>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3" name="Google Shape;3843;p23"/>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4" name="Google Shape;3844;p23"/>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5" name="Google Shape;3845;p23"/>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6" name="Google Shape;3846;p23"/>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7" name="Google Shape;3847;p23"/>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8" name="Google Shape;3848;p23"/>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49" name="Google Shape;3849;p23"/>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0" name="Google Shape;3850;p23"/>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1" name="Google Shape;3851;p23"/>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2" name="Google Shape;3852;p23"/>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3" name="Google Shape;3853;p23"/>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4" name="Google Shape;3854;p23"/>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5" name="Google Shape;3855;p23"/>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6" name="Google Shape;3856;p23"/>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7" name="Google Shape;3857;p23"/>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8" name="Google Shape;3858;p23"/>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59" name="Google Shape;3859;p23"/>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0" name="Google Shape;3860;p23"/>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1" name="Google Shape;3861;p23"/>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2" name="Google Shape;3862;p23"/>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3" name="Google Shape;3863;p23"/>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4" name="Google Shape;3864;p23"/>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5" name="Google Shape;3865;p23"/>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6" name="Google Shape;3866;p23"/>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7" name="Google Shape;3867;p23"/>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8" name="Google Shape;3868;p23"/>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69" name="Google Shape;3869;p23"/>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0" name="Google Shape;3870;p23"/>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1" name="Google Shape;3871;p23"/>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2" name="Google Shape;3872;p23"/>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3" name="Google Shape;3873;p23"/>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4" name="Google Shape;3874;p23"/>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5" name="Google Shape;3875;p23"/>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6" name="Google Shape;3876;p23"/>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7" name="Google Shape;3877;p23"/>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8" name="Google Shape;3878;p23"/>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79" name="Google Shape;3879;p23"/>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0" name="Google Shape;3880;p23"/>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1" name="Google Shape;3881;p23"/>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2" name="Google Shape;3882;p23"/>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3" name="Google Shape;3883;p23"/>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4" name="Google Shape;3884;p23"/>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5" name="Google Shape;3885;p23"/>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6" name="Google Shape;3886;p23"/>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7" name="Google Shape;3887;p23"/>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8" name="Google Shape;3888;p23"/>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89" name="Google Shape;3889;p23"/>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0" name="Google Shape;3890;p23"/>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1" name="Google Shape;3891;p23"/>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2" name="Google Shape;3892;p23"/>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3" name="Google Shape;3893;p23"/>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4" name="Google Shape;3894;p23"/>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5" name="Google Shape;3895;p23"/>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6" name="Google Shape;3896;p23"/>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7" name="Google Shape;3897;p23"/>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8" name="Google Shape;3898;p23"/>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899" name="Google Shape;3899;p23"/>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0" name="Google Shape;3900;p23"/>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1" name="Google Shape;3901;p23"/>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2" name="Google Shape;3902;p23"/>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3" name="Google Shape;3903;p23"/>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4" name="Google Shape;3904;p23"/>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5" name="Google Shape;3905;p23"/>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6" name="Google Shape;3906;p23"/>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7" name="Google Shape;3907;p23"/>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8" name="Google Shape;3908;p23"/>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09" name="Google Shape;3909;p23"/>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0" name="Google Shape;3910;p23"/>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1" name="Google Shape;3911;p23"/>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2" name="Google Shape;3912;p23"/>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3" name="Google Shape;3913;p23"/>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4" name="Google Shape;3914;p23"/>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5" name="Google Shape;3915;p23"/>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6" name="Google Shape;3916;p23"/>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7" name="Google Shape;3917;p23"/>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8" name="Google Shape;3918;p23"/>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19" name="Google Shape;3919;p23"/>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0" name="Google Shape;3920;p23"/>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1" name="Google Shape;3921;p23"/>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2" name="Google Shape;3922;p23"/>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3" name="Google Shape;3923;p23"/>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4" name="Google Shape;3924;p23"/>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5" name="Google Shape;3925;p23"/>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6" name="Google Shape;3926;p23"/>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7" name="Google Shape;3927;p23"/>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8" name="Google Shape;3928;p23"/>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29" name="Google Shape;3929;p23"/>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0" name="Google Shape;3930;p23"/>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1" name="Google Shape;3931;p23"/>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2" name="Google Shape;3932;p23"/>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3" name="Google Shape;3933;p23"/>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4" name="Google Shape;3934;p23"/>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5" name="Google Shape;3935;p23"/>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6" name="Google Shape;3936;p23"/>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7" name="Google Shape;3937;p23"/>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8" name="Google Shape;3938;p23"/>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39" name="Google Shape;3939;p23"/>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0" name="Google Shape;3940;p23"/>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1" name="Google Shape;3941;p23"/>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2" name="Google Shape;3942;p23"/>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3" name="Google Shape;3943;p23"/>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4" name="Google Shape;3944;p23"/>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5" name="Google Shape;3945;p23"/>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6" name="Google Shape;3946;p23"/>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7" name="Google Shape;3947;p23"/>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8" name="Google Shape;3948;p23"/>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49" name="Google Shape;3949;p23"/>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0" name="Google Shape;3950;p23"/>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1" name="Google Shape;3951;p23"/>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2" name="Google Shape;3952;p23"/>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3" name="Google Shape;3953;p23"/>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4" name="Google Shape;3954;p23"/>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5" name="Google Shape;3955;p23"/>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6" name="Google Shape;3956;p23"/>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7" name="Google Shape;3957;p23"/>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8" name="Google Shape;3958;p23"/>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59" name="Google Shape;3959;p23"/>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0" name="Google Shape;3960;p23"/>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1" name="Google Shape;3961;p23"/>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2" name="Google Shape;3962;p23"/>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3" name="Google Shape;3963;p23"/>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4" name="Google Shape;3964;p23"/>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5" name="Google Shape;3965;p23"/>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6" name="Google Shape;3966;p23"/>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7" name="Google Shape;3967;p23"/>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8" name="Google Shape;3968;p23"/>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69" name="Google Shape;3969;p23"/>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0" name="Google Shape;3970;p23"/>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1" name="Google Shape;3971;p23"/>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2" name="Google Shape;3972;p23"/>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3" name="Google Shape;3973;p23"/>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4" name="Google Shape;3974;p23"/>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5" name="Google Shape;3975;p23"/>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6" name="Google Shape;3976;p23"/>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7" name="Google Shape;3977;p23"/>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8" name="Google Shape;3978;p23"/>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79" name="Google Shape;3979;p23"/>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0" name="Google Shape;3980;p23"/>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1" name="Google Shape;3981;p23"/>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2" name="Google Shape;3982;p23"/>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3" name="Google Shape;3983;p23"/>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4" name="Google Shape;3984;p23"/>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5" name="Google Shape;3985;p23"/>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6" name="Google Shape;3986;p23"/>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7" name="Google Shape;3987;p23"/>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8" name="Google Shape;3988;p23"/>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89" name="Google Shape;3989;p23"/>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0" name="Google Shape;3990;p23"/>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1" name="Google Shape;3991;p23"/>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2" name="Google Shape;3992;p23"/>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3" name="Google Shape;3993;p23"/>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4" name="Google Shape;3994;p23"/>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5" name="Google Shape;3995;p23"/>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6" name="Google Shape;3996;p23"/>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7" name="Google Shape;3997;p23"/>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8" name="Google Shape;3998;p23"/>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999" name="Google Shape;3999;p23"/>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0" name="Google Shape;4000;p23"/>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1" name="Google Shape;4001;p23"/>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2" name="Google Shape;4002;p23"/>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3" name="Google Shape;4003;p23"/>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4" name="Google Shape;4004;p23"/>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5" name="Google Shape;4005;p23"/>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6" name="Google Shape;4006;p23"/>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7" name="Google Shape;4007;p23"/>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8" name="Google Shape;4008;p23"/>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09" name="Google Shape;4009;p23"/>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0" name="Google Shape;4010;p23"/>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1" name="Google Shape;4011;p23"/>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2" name="Google Shape;4012;p23"/>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3" name="Google Shape;4013;p23"/>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4" name="Google Shape;4014;p23"/>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5" name="Google Shape;4015;p23"/>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6" name="Google Shape;4016;p23"/>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7" name="Google Shape;4017;p23"/>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8" name="Google Shape;4018;p23"/>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19" name="Google Shape;4019;p23"/>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0" name="Google Shape;4020;p23"/>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1" name="Google Shape;4021;p23"/>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2" name="Google Shape;4022;p23"/>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3" name="Google Shape;4023;p23"/>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4" name="Google Shape;4024;p23"/>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5" name="Google Shape;4025;p23"/>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6" name="Google Shape;4026;p23"/>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7" name="Google Shape;4027;p23"/>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8" name="Google Shape;4028;p23"/>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29" name="Google Shape;4029;p23"/>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0" name="Google Shape;4030;p23"/>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1" name="Google Shape;4031;p23"/>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2" name="Google Shape;4032;p23"/>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3" name="Google Shape;4033;p23"/>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4" name="Google Shape;4034;p23"/>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5" name="Google Shape;4035;p23"/>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6" name="Google Shape;4036;p23"/>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7" name="Google Shape;4037;p23"/>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8" name="Google Shape;4038;p23"/>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39" name="Google Shape;4039;p23"/>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0" name="Google Shape;4040;p23"/>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1" name="Google Shape;4041;p23"/>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2" name="Google Shape;4042;p23"/>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3" name="Google Shape;4043;p23"/>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4" name="Google Shape;4044;p23"/>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5" name="Google Shape;4045;p23"/>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6" name="Google Shape;4046;p23"/>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7" name="Google Shape;4047;p23"/>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8" name="Google Shape;4048;p23"/>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49" name="Google Shape;4049;p23"/>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0" name="Google Shape;4050;p23"/>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1" name="Google Shape;4051;p23"/>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2" name="Google Shape;4052;p23"/>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3" name="Google Shape;4053;p23"/>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4" name="Google Shape;4054;p23"/>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5" name="Google Shape;4055;p23"/>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6" name="Google Shape;4056;p23"/>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7" name="Google Shape;4057;p23"/>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8" name="Google Shape;4058;p23"/>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59" name="Google Shape;4059;p23"/>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0" name="Google Shape;4060;p23"/>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1" name="Google Shape;4061;p23"/>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2" name="Google Shape;4062;p23"/>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3" name="Google Shape;4063;p23"/>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4" name="Google Shape;4064;p23"/>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5" name="Google Shape;4065;p23"/>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6" name="Google Shape;4066;p23"/>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7" name="Google Shape;4067;p23"/>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8" name="Google Shape;4068;p23"/>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69" name="Google Shape;4069;p23"/>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0" name="Google Shape;4070;p23"/>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1" name="Google Shape;4071;p23"/>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2" name="Google Shape;4072;p23"/>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3" name="Google Shape;4073;p23"/>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4" name="Google Shape;4074;p23"/>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5" name="Google Shape;4075;p23"/>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6" name="Google Shape;4076;p23"/>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7" name="Google Shape;4077;p23"/>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8" name="Google Shape;4078;p23"/>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79" name="Google Shape;4079;p23"/>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0" name="Google Shape;4080;p23"/>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1" name="Google Shape;4081;p23"/>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2" name="Google Shape;4082;p23"/>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3" name="Google Shape;4083;p23"/>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4" name="Google Shape;4084;p23"/>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5" name="Google Shape;4085;p23"/>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6" name="Google Shape;4086;p23"/>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7" name="Google Shape;4087;p23"/>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8" name="Google Shape;4088;p23"/>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89" name="Google Shape;4089;p23"/>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0" name="Google Shape;4090;p23"/>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1" name="Google Shape;4091;p23"/>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2" name="Google Shape;4092;p23"/>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3" name="Google Shape;4093;p23"/>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4" name="Google Shape;4094;p23"/>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5" name="Google Shape;4095;p23"/>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6" name="Google Shape;4096;p23"/>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7" name="Google Shape;4097;p23"/>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8" name="Google Shape;4098;p23"/>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099" name="Google Shape;4099;p23"/>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0" name="Google Shape;4100;p23"/>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1" name="Google Shape;4101;p23"/>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2" name="Google Shape;4102;p23"/>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3" name="Google Shape;4103;p23"/>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4" name="Google Shape;4104;p23"/>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5" name="Google Shape;4105;p23"/>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6" name="Google Shape;4106;p23"/>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7" name="Google Shape;4107;p23"/>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8" name="Google Shape;4108;p23"/>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09" name="Google Shape;4109;p23"/>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0" name="Google Shape;4110;p23"/>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1" name="Google Shape;4111;p23"/>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2" name="Google Shape;4112;p23"/>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3" name="Google Shape;4113;p23"/>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4" name="Google Shape;4114;p23"/>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5" name="Google Shape;4115;p23"/>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6" name="Google Shape;4116;p23"/>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7" name="Google Shape;4117;p23"/>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8" name="Google Shape;4118;p23"/>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19" name="Google Shape;4119;p23"/>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0" name="Google Shape;4120;p23"/>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1" name="Google Shape;4121;p23"/>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2" name="Google Shape;4122;p23"/>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3" name="Google Shape;4123;p23"/>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4" name="Google Shape;4124;p23"/>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5" name="Google Shape;4125;p23"/>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6" name="Google Shape;4126;p23"/>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7" name="Google Shape;4127;p23"/>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8" name="Google Shape;4128;p23"/>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29" name="Google Shape;4129;p23"/>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0" name="Google Shape;4130;p23"/>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1" name="Google Shape;4131;p23"/>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2" name="Google Shape;4132;p23"/>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3" name="Google Shape;4133;p23"/>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4" name="Google Shape;4134;p23"/>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5" name="Google Shape;4135;p23"/>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6" name="Google Shape;4136;p23"/>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7" name="Google Shape;4137;p23"/>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8" name="Google Shape;4138;p23"/>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39" name="Google Shape;4139;p23"/>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0" name="Google Shape;4140;p23"/>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1" name="Google Shape;4141;p23"/>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2" name="Google Shape;4142;p23"/>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3" name="Google Shape;4143;p23"/>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4" name="Google Shape;4144;p23"/>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5" name="Google Shape;4145;p23"/>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6" name="Google Shape;4146;p23"/>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7" name="Google Shape;4147;p23"/>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8" name="Google Shape;4148;p23"/>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49" name="Google Shape;4149;p23"/>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0" name="Google Shape;4150;p23"/>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1" name="Google Shape;4151;p23"/>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2" name="Google Shape;4152;p23"/>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3" name="Google Shape;4153;p23"/>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4" name="Google Shape;4154;p23"/>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5" name="Google Shape;4155;p23"/>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6" name="Google Shape;4156;p23"/>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7" name="Google Shape;4157;p23"/>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8" name="Google Shape;4158;p23"/>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59" name="Google Shape;4159;p23"/>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0" name="Google Shape;4160;p23"/>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1" name="Google Shape;4161;p23"/>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2" name="Google Shape;4162;p23"/>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3" name="Google Shape;4163;p23"/>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4" name="Google Shape;4164;p23"/>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5" name="Google Shape;4165;p23"/>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6" name="Google Shape;4166;p23"/>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7" name="Google Shape;4167;p23"/>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8" name="Google Shape;4168;p23"/>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69" name="Google Shape;4169;p23"/>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0" name="Google Shape;4170;p23"/>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1" name="Google Shape;4171;p23"/>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2" name="Google Shape;4172;p23"/>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3" name="Google Shape;4173;p23"/>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4" name="Google Shape;4174;p23"/>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5" name="Google Shape;4175;p23"/>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6" name="Google Shape;4176;p23"/>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7" name="Google Shape;4177;p23"/>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8" name="Google Shape;4178;p23"/>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79" name="Google Shape;4179;p23"/>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0" name="Google Shape;4180;p23"/>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1" name="Google Shape;4181;p23"/>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2" name="Google Shape;4182;p23"/>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3" name="Google Shape;4183;p23"/>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4" name="Google Shape;4184;p23"/>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5" name="Google Shape;4185;p23"/>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6" name="Google Shape;4186;p23"/>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7" name="Google Shape;4187;p23"/>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8" name="Google Shape;4188;p23"/>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89" name="Google Shape;4189;p23"/>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0" name="Google Shape;4190;p23"/>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1" name="Google Shape;4191;p23"/>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2" name="Google Shape;4192;p23"/>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3" name="Google Shape;4193;p23"/>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4" name="Google Shape;4194;p23"/>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5" name="Google Shape;4195;p23"/>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6" name="Google Shape;4196;p23"/>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7" name="Google Shape;4197;p23"/>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8" name="Google Shape;4198;p23"/>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199" name="Google Shape;4199;p23"/>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00" name="Google Shape;4200;p23"/>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01" name="Google Shape;4201;p23"/>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02" name="Google Shape;4202;p23"/>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03" name="Google Shape;4203;p23"/>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04" name="Google Shape;4204;p23"/>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05" name="Google Shape;4205;p23"/>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06" name="Google Shape;4206;p23"/>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4207" name="Google Shape;4207;p23"/>
          <p:cNvSpPr txBox="1"/>
          <p:nvPr>
            <p:ph idx="1" type="body"/>
          </p:nvPr>
        </p:nvSpPr>
        <p:spPr>
          <a:xfrm>
            <a:off x="951933" y="1902067"/>
            <a:ext cx="4466700" cy="1733700"/>
          </a:xfrm>
          <a:prstGeom prst="rect">
            <a:avLst/>
          </a:prstGeom>
          <a:noFill/>
          <a:ln>
            <a:noFill/>
          </a:ln>
        </p:spPr>
        <p:txBody>
          <a:bodyPr anchorCtr="0" anchor="t" bIns="121900" lIns="121900" spcFirstLastPara="1" rIns="121900" wrap="square" tIns="121900">
            <a:noAutofit/>
          </a:bodyPr>
          <a:lstStyle>
            <a:lvl1pPr indent="-349250" lvl="0" marL="457200" algn="l">
              <a:lnSpc>
                <a:spcPct val="100000"/>
              </a:lnSpc>
              <a:spcBef>
                <a:spcPts val="0"/>
              </a:spcBef>
              <a:spcAft>
                <a:spcPts val="0"/>
              </a:spcAft>
              <a:buSzPts val="1900"/>
              <a:buChar char="●"/>
              <a:defRPr sz="1900"/>
            </a:lvl1pPr>
            <a:lvl2pPr indent="-349250" lvl="1" marL="914400" algn="l">
              <a:lnSpc>
                <a:spcPct val="100000"/>
              </a:lnSpc>
              <a:spcBef>
                <a:spcPts val="2100"/>
              </a:spcBef>
              <a:spcAft>
                <a:spcPts val="0"/>
              </a:spcAft>
              <a:buSzPts val="1900"/>
              <a:buChar char="○"/>
              <a:defRPr/>
            </a:lvl2pPr>
            <a:lvl3pPr indent="-349250" lvl="2" marL="1371600" algn="l">
              <a:lnSpc>
                <a:spcPct val="100000"/>
              </a:lnSpc>
              <a:spcBef>
                <a:spcPts val="2100"/>
              </a:spcBef>
              <a:spcAft>
                <a:spcPts val="0"/>
              </a:spcAft>
              <a:buSzPts val="1900"/>
              <a:buChar char="■"/>
              <a:defRPr/>
            </a:lvl3pPr>
            <a:lvl4pPr indent="-349250" lvl="3" marL="1828800" algn="l">
              <a:lnSpc>
                <a:spcPct val="100000"/>
              </a:lnSpc>
              <a:spcBef>
                <a:spcPts val="2100"/>
              </a:spcBef>
              <a:spcAft>
                <a:spcPts val="0"/>
              </a:spcAft>
              <a:buSzPts val="1900"/>
              <a:buChar char="●"/>
              <a:defRPr/>
            </a:lvl4pPr>
            <a:lvl5pPr indent="-349250" lvl="4" marL="2286000" algn="l">
              <a:lnSpc>
                <a:spcPct val="100000"/>
              </a:lnSpc>
              <a:spcBef>
                <a:spcPts val="2100"/>
              </a:spcBef>
              <a:spcAft>
                <a:spcPts val="0"/>
              </a:spcAft>
              <a:buSzPts val="1900"/>
              <a:buChar char="○"/>
              <a:defRPr/>
            </a:lvl5pPr>
            <a:lvl6pPr indent="-349250" lvl="5" marL="2743200" algn="l">
              <a:lnSpc>
                <a:spcPct val="100000"/>
              </a:lnSpc>
              <a:spcBef>
                <a:spcPts val="2100"/>
              </a:spcBef>
              <a:spcAft>
                <a:spcPts val="0"/>
              </a:spcAft>
              <a:buSzPts val="1900"/>
              <a:buChar char="■"/>
              <a:defRPr/>
            </a:lvl6pPr>
            <a:lvl7pPr indent="-349250" lvl="6" marL="3200400" algn="l">
              <a:lnSpc>
                <a:spcPct val="100000"/>
              </a:lnSpc>
              <a:spcBef>
                <a:spcPts val="2100"/>
              </a:spcBef>
              <a:spcAft>
                <a:spcPts val="0"/>
              </a:spcAft>
              <a:buSzPts val="1900"/>
              <a:buChar char="●"/>
              <a:defRPr/>
            </a:lvl7pPr>
            <a:lvl8pPr indent="-349250" lvl="7" marL="3657600" algn="l">
              <a:lnSpc>
                <a:spcPct val="100000"/>
              </a:lnSpc>
              <a:spcBef>
                <a:spcPts val="2100"/>
              </a:spcBef>
              <a:spcAft>
                <a:spcPts val="0"/>
              </a:spcAft>
              <a:buSzPts val="1900"/>
              <a:buChar char="○"/>
              <a:defRPr/>
            </a:lvl8pPr>
            <a:lvl9pPr indent="-349250" lvl="8" marL="4114800" algn="l">
              <a:lnSpc>
                <a:spcPct val="100000"/>
              </a:lnSpc>
              <a:spcBef>
                <a:spcPts val="2100"/>
              </a:spcBef>
              <a:spcAft>
                <a:spcPts val="2100"/>
              </a:spcAft>
              <a:buSzPts val="1900"/>
              <a:buChar char="■"/>
              <a:defRPr/>
            </a:lvl9pPr>
          </a:lstStyle>
          <a:p/>
        </p:txBody>
      </p:sp>
      <p:sp>
        <p:nvSpPr>
          <p:cNvPr id="4208" name="Google Shape;4208;p23"/>
          <p:cNvSpPr txBox="1"/>
          <p:nvPr>
            <p:ph type="title"/>
          </p:nvPr>
        </p:nvSpPr>
        <p:spPr>
          <a:xfrm>
            <a:off x="951933" y="1015767"/>
            <a:ext cx="5202000" cy="7635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4209" name="Google Shape;4209;p23"/>
          <p:cNvSpPr txBox="1"/>
          <p:nvPr/>
        </p:nvSpPr>
        <p:spPr>
          <a:xfrm>
            <a:off x="951933" y="5089833"/>
            <a:ext cx="4398300" cy="889500"/>
          </a:xfrm>
          <a:prstGeom prst="rect">
            <a:avLst/>
          </a:prstGeom>
          <a:noFill/>
          <a:ln>
            <a:noFill/>
          </a:ln>
        </p:spPr>
        <p:txBody>
          <a:bodyPr anchorCtr="0" anchor="ctr" bIns="121900" lIns="121900" spcFirstLastPara="1" rIns="121900" wrap="square" tIns="121900">
            <a:noAutofit/>
          </a:bodyPr>
          <a:lstStyle/>
          <a:p>
            <a:pPr indent="0" lvl="0" marL="0" marR="0" rtl="0" algn="l">
              <a:lnSpc>
                <a:spcPct val="100000"/>
              </a:lnSpc>
              <a:spcBef>
                <a:spcPts val="400"/>
              </a:spcBef>
              <a:spcAft>
                <a:spcPts val="0"/>
              </a:spcAft>
              <a:buClr>
                <a:srgbClr val="000000"/>
              </a:buClr>
              <a:buSzPts val="1600"/>
              <a:buFont typeface="Arial"/>
              <a:buNone/>
            </a:pPr>
            <a:r>
              <a:rPr b="0" i="0" lang="en-US" sz="1600" u="none" cap="none" strike="noStrike">
                <a:solidFill>
                  <a:srgbClr val="434343"/>
                </a:solidFill>
                <a:latin typeface="Lato"/>
                <a:ea typeface="Lato"/>
                <a:cs typeface="Lato"/>
                <a:sym typeface="Lato"/>
              </a:rPr>
              <a:t>CREDITS: This presentation template was created by </a:t>
            </a:r>
            <a:r>
              <a:rPr b="0" i="0" lang="en-US" sz="1600" u="none" cap="none" strike="noStrike">
                <a:solidFill>
                  <a:schemeClr val="hlink"/>
                </a:solidFill>
                <a:uFill>
                  <a:noFill/>
                </a:uFill>
                <a:latin typeface="Lato"/>
                <a:ea typeface="Lato"/>
                <a:cs typeface="Lato"/>
                <a:sym typeface="Lato"/>
                <a:hlinkClick r:id="rId2"/>
              </a:rPr>
              <a:t>Slidesgo</a:t>
            </a:r>
            <a:r>
              <a:rPr b="0" i="0" lang="en-US" sz="1600" u="none" cap="none" strike="noStrike">
                <a:solidFill>
                  <a:srgbClr val="434343"/>
                </a:solidFill>
                <a:latin typeface="Lato"/>
                <a:ea typeface="Lato"/>
                <a:cs typeface="Lato"/>
                <a:sym typeface="Lato"/>
              </a:rPr>
              <a:t>, including icons by </a:t>
            </a:r>
            <a:r>
              <a:rPr b="0" i="0" lang="en-US" sz="1600" u="none" cap="none" strike="noStrike">
                <a:solidFill>
                  <a:schemeClr val="hlink"/>
                </a:solidFill>
                <a:uFill>
                  <a:noFill/>
                </a:uFill>
                <a:latin typeface="Lato"/>
                <a:ea typeface="Lato"/>
                <a:cs typeface="Lato"/>
                <a:sym typeface="Lato"/>
                <a:hlinkClick r:id="rId3"/>
              </a:rPr>
              <a:t>Flaticon</a:t>
            </a:r>
            <a:r>
              <a:rPr b="0" i="0" lang="en-US" sz="1600" u="none" cap="none" strike="noStrike">
                <a:solidFill>
                  <a:srgbClr val="434343"/>
                </a:solidFill>
                <a:latin typeface="Lato"/>
                <a:ea typeface="Lato"/>
                <a:cs typeface="Lato"/>
                <a:sym typeface="Lato"/>
              </a:rPr>
              <a:t>, and infographics &amp; images by </a:t>
            </a:r>
            <a:r>
              <a:rPr b="0" i="0" lang="en-US" sz="1600" u="none" cap="none" strike="noStrike">
                <a:solidFill>
                  <a:schemeClr val="hlink"/>
                </a:solidFill>
                <a:uFill>
                  <a:noFill/>
                </a:uFill>
                <a:latin typeface="Lato"/>
                <a:ea typeface="Lato"/>
                <a:cs typeface="Lato"/>
                <a:sym typeface="Lato"/>
                <a:hlinkClick r:id="rId4"/>
              </a:rPr>
              <a:t>Freepik</a:t>
            </a:r>
            <a:r>
              <a:rPr b="0" i="0" lang="en-US" sz="1600" u="none" cap="none" strike="noStrike">
                <a:solidFill>
                  <a:srgbClr val="434343"/>
                </a:solidFill>
                <a:latin typeface="Lato"/>
                <a:ea typeface="Lato"/>
                <a:cs typeface="Lato"/>
                <a:sym typeface="Lato"/>
              </a:rPr>
              <a:t>. </a:t>
            </a:r>
            <a:endParaRPr b="0" i="0" sz="1600" u="none" cap="none" strike="noStrike">
              <a:solidFill>
                <a:srgbClr val="434343"/>
              </a:solidFill>
              <a:latin typeface="Lato"/>
              <a:ea typeface="Lato"/>
              <a:cs typeface="Lato"/>
              <a:sym typeface="Lato"/>
            </a:endParaRPr>
          </a:p>
          <a:p>
            <a:pPr indent="0" lvl="0" marL="0" marR="0" rtl="0" algn="l">
              <a:lnSpc>
                <a:spcPct val="115000"/>
              </a:lnSpc>
              <a:spcBef>
                <a:spcPts val="400"/>
              </a:spcBef>
              <a:spcAft>
                <a:spcPts val="0"/>
              </a:spcAft>
              <a:buClr>
                <a:srgbClr val="000000"/>
              </a:buClr>
              <a:buSzPts val="1600"/>
              <a:buFont typeface="Arial"/>
              <a:buNone/>
            </a:pPr>
            <a:r>
              <a:t/>
            </a:r>
            <a:endParaRPr b="0" i="0" sz="1600" u="none" cap="none" strike="noStrike">
              <a:solidFill>
                <a:srgbClr val="434343"/>
              </a:solidFill>
              <a:latin typeface="Lato"/>
              <a:ea typeface="Lato"/>
              <a:cs typeface="Lato"/>
              <a:sym typeface="Lato"/>
            </a:endParaRPr>
          </a:p>
          <a:p>
            <a:pPr indent="0" lvl="0" marL="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434343"/>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210" name="Shape 4210"/>
        <p:cNvGrpSpPr/>
        <p:nvPr/>
      </p:nvGrpSpPr>
      <p:grpSpPr>
        <a:xfrm>
          <a:off x="0" y="0"/>
          <a:ext cx="0" cy="0"/>
          <a:chOff x="0" y="0"/>
          <a:chExt cx="0" cy="0"/>
        </a:xfrm>
      </p:grpSpPr>
      <p:sp>
        <p:nvSpPr>
          <p:cNvPr id="4211" name="Google Shape;4211;p24"/>
          <p:cNvSpPr txBox="1"/>
          <p:nvPr>
            <p:ph idx="1" type="body"/>
          </p:nvPr>
        </p:nvSpPr>
        <p:spPr>
          <a:xfrm>
            <a:off x="1397833" y="1880400"/>
            <a:ext cx="4466700" cy="4160400"/>
          </a:xfrm>
          <a:prstGeom prst="rect">
            <a:avLst/>
          </a:prstGeom>
          <a:noFill/>
          <a:ln>
            <a:noFill/>
          </a:ln>
        </p:spPr>
        <p:txBody>
          <a:bodyPr anchorCtr="0" anchor="t" bIns="121900" lIns="121900" spcFirstLastPara="1" rIns="121900" wrap="square" tIns="121900">
            <a:noAutofit/>
          </a:bodyPr>
          <a:lstStyle>
            <a:lvl1pPr indent="-361950" lvl="0" marL="457200" algn="l">
              <a:lnSpc>
                <a:spcPct val="100000"/>
              </a:lnSpc>
              <a:spcBef>
                <a:spcPts val="0"/>
              </a:spcBef>
              <a:spcAft>
                <a:spcPts val="0"/>
              </a:spcAft>
              <a:buSzPts val="2100"/>
              <a:buChar char="●"/>
              <a:defRPr sz="2100"/>
            </a:lvl1pPr>
            <a:lvl2pPr indent="-361950" lvl="1" marL="914400" algn="l">
              <a:lnSpc>
                <a:spcPct val="100000"/>
              </a:lnSpc>
              <a:spcBef>
                <a:spcPts val="2100"/>
              </a:spcBef>
              <a:spcAft>
                <a:spcPts val="0"/>
              </a:spcAft>
              <a:buSzPts val="2100"/>
              <a:buChar char="○"/>
              <a:defRPr sz="2100"/>
            </a:lvl2pPr>
            <a:lvl3pPr indent="-361950" lvl="2" marL="1371600" algn="l">
              <a:lnSpc>
                <a:spcPct val="100000"/>
              </a:lnSpc>
              <a:spcBef>
                <a:spcPts val="2100"/>
              </a:spcBef>
              <a:spcAft>
                <a:spcPts val="0"/>
              </a:spcAft>
              <a:buSzPts val="2100"/>
              <a:buChar char="■"/>
              <a:defRPr sz="2100"/>
            </a:lvl3pPr>
            <a:lvl4pPr indent="-361950" lvl="3" marL="1828800" algn="l">
              <a:lnSpc>
                <a:spcPct val="100000"/>
              </a:lnSpc>
              <a:spcBef>
                <a:spcPts val="2100"/>
              </a:spcBef>
              <a:spcAft>
                <a:spcPts val="0"/>
              </a:spcAft>
              <a:buSzPts val="2100"/>
              <a:buChar char="●"/>
              <a:defRPr sz="2100"/>
            </a:lvl4pPr>
            <a:lvl5pPr indent="-361950" lvl="4" marL="2286000" algn="l">
              <a:lnSpc>
                <a:spcPct val="100000"/>
              </a:lnSpc>
              <a:spcBef>
                <a:spcPts val="2100"/>
              </a:spcBef>
              <a:spcAft>
                <a:spcPts val="0"/>
              </a:spcAft>
              <a:buSzPts val="2100"/>
              <a:buChar char="○"/>
              <a:defRPr sz="2100"/>
            </a:lvl5pPr>
            <a:lvl6pPr indent="-361950" lvl="5" marL="2743200" algn="l">
              <a:lnSpc>
                <a:spcPct val="100000"/>
              </a:lnSpc>
              <a:spcBef>
                <a:spcPts val="2100"/>
              </a:spcBef>
              <a:spcAft>
                <a:spcPts val="0"/>
              </a:spcAft>
              <a:buSzPts val="2100"/>
              <a:buChar char="■"/>
              <a:defRPr sz="2100"/>
            </a:lvl6pPr>
            <a:lvl7pPr indent="-361950" lvl="6" marL="3200400" algn="l">
              <a:lnSpc>
                <a:spcPct val="100000"/>
              </a:lnSpc>
              <a:spcBef>
                <a:spcPts val="2100"/>
              </a:spcBef>
              <a:spcAft>
                <a:spcPts val="0"/>
              </a:spcAft>
              <a:buSzPts val="2100"/>
              <a:buChar char="●"/>
              <a:defRPr sz="2100"/>
            </a:lvl7pPr>
            <a:lvl8pPr indent="-361950" lvl="7" marL="3657600" algn="l">
              <a:lnSpc>
                <a:spcPct val="100000"/>
              </a:lnSpc>
              <a:spcBef>
                <a:spcPts val="2100"/>
              </a:spcBef>
              <a:spcAft>
                <a:spcPts val="0"/>
              </a:spcAft>
              <a:buSzPts val="2100"/>
              <a:buChar char="○"/>
              <a:defRPr sz="2100"/>
            </a:lvl8pPr>
            <a:lvl9pPr indent="-361950" lvl="8" marL="4114800" algn="l">
              <a:lnSpc>
                <a:spcPct val="100000"/>
              </a:lnSpc>
              <a:spcBef>
                <a:spcPts val="2100"/>
              </a:spcBef>
              <a:spcAft>
                <a:spcPts val="2100"/>
              </a:spcAft>
              <a:buSzPts val="2100"/>
              <a:buChar char="■"/>
              <a:defRPr sz="2100"/>
            </a:lvl9pPr>
          </a:lstStyle>
          <a:p/>
        </p:txBody>
      </p:sp>
      <p:sp>
        <p:nvSpPr>
          <p:cNvPr id="4212" name="Google Shape;4212;p24"/>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4213" name="Google Shape;4213;p24"/>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14" name="Google Shape;4214;p24"/>
          <p:cNvSpPr txBox="1"/>
          <p:nvPr>
            <p:ph idx="2" type="body"/>
          </p:nvPr>
        </p:nvSpPr>
        <p:spPr>
          <a:xfrm>
            <a:off x="6327367" y="1880400"/>
            <a:ext cx="4466700" cy="4160400"/>
          </a:xfrm>
          <a:prstGeom prst="rect">
            <a:avLst/>
          </a:prstGeom>
          <a:noFill/>
          <a:ln>
            <a:noFill/>
          </a:ln>
        </p:spPr>
        <p:txBody>
          <a:bodyPr anchorCtr="0" anchor="t" bIns="121900" lIns="121900" spcFirstLastPara="1" rIns="121900" wrap="square" tIns="121900">
            <a:noAutofit/>
          </a:bodyPr>
          <a:lstStyle>
            <a:lvl1pPr indent="-361950" lvl="0" marL="457200" algn="l">
              <a:lnSpc>
                <a:spcPct val="100000"/>
              </a:lnSpc>
              <a:spcBef>
                <a:spcPts val="0"/>
              </a:spcBef>
              <a:spcAft>
                <a:spcPts val="0"/>
              </a:spcAft>
              <a:buSzPts val="2100"/>
              <a:buChar char="●"/>
              <a:defRPr sz="2100"/>
            </a:lvl1pPr>
            <a:lvl2pPr indent="-361950" lvl="1" marL="914400" algn="l">
              <a:lnSpc>
                <a:spcPct val="100000"/>
              </a:lnSpc>
              <a:spcBef>
                <a:spcPts val="2100"/>
              </a:spcBef>
              <a:spcAft>
                <a:spcPts val="0"/>
              </a:spcAft>
              <a:buSzPts val="2100"/>
              <a:buChar char="○"/>
              <a:defRPr sz="2100"/>
            </a:lvl2pPr>
            <a:lvl3pPr indent="-361950" lvl="2" marL="1371600" algn="l">
              <a:lnSpc>
                <a:spcPct val="100000"/>
              </a:lnSpc>
              <a:spcBef>
                <a:spcPts val="2100"/>
              </a:spcBef>
              <a:spcAft>
                <a:spcPts val="0"/>
              </a:spcAft>
              <a:buSzPts val="2100"/>
              <a:buChar char="■"/>
              <a:defRPr sz="2100"/>
            </a:lvl3pPr>
            <a:lvl4pPr indent="-361950" lvl="3" marL="1828800" algn="l">
              <a:lnSpc>
                <a:spcPct val="100000"/>
              </a:lnSpc>
              <a:spcBef>
                <a:spcPts val="2100"/>
              </a:spcBef>
              <a:spcAft>
                <a:spcPts val="0"/>
              </a:spcAft>
              <a:buSzPts val="2100"/>
              <a:buChar char="●"/>
              <a:defRPr sz="2100"/>
            </a:lvl4pPr>
            <a:lvl5pPr indent="-361950" lvl="4" marL="2286000" algn="l">
              <a:lnSpc>
                <a:spcPct val="100000"/>
              </a:lnSpc>
              <a:spcBef>
                <a:spcPts val="2100"/>
              </a:spcBef>
              <a:spcAft>
                <a:spcPts val="0"/>
              </a:spcAft>
              <a:buSzPts val="2100"/>
              <a:buChar char="○"/>
              <a:defRPr sz="2100"/>
            </a:lvl5pPr>
            <a:lvl6pPr indent="-361950" lvl="5" marL="2743200" algn="l">
              <a:lnSpc>
                <a:spcPct val="100000"/>
              </a:lnSpc>
              <a:spcBef>
                <a:spcPts val="2100"/>
              </a:spcBef>
              <a:spcAft>
                <a:spcPts val="0"/>
              </a:spcAft>
              <a:buSzPts val="2100"/>
              <a:buChar char="■"/>
              <a:defRPr sz="2100"/>
            </a:lvl6pPr>
            <a:lvl7pPr indent="-361950" lvl="6" marL="3200400" algn="l">
              <a:lnSpc>
                <a:spcPct val="100000"/>
              </a:lnSpc>
              <a:spcBef>
                <a:spcPts val="2100"/>
              </a:spcBef>
              <a:spcAft>
                <a:spcPts val="0"/>
              </a:spcAft>
              <a:buSzPts val="2100"/>
              <a:buChar char="●"/>
              <a:defRPr sz="2100"/>
            </a:lvl7pPr>
            <a:lvl8pPr indent="-361950" lvl="7" marL="3657600" algn="l">
              <a:lnSpc>
                <a:spcPct val="100000"/>
              </a:lnSpc>
              <a:spcBef>
                <a:spcPts val="2100"/>
              </a:spcBef>
              <a:spcAft>
                <a:spcPts val="0"/>
              </a:spcAft>
              <a:buSzPts val="2100"/>
              <a:buChar char="○"/>
              <a:defRPr sz="2100"/>
            </a:lvl8pPr>
            <a:lvl9pPr indent="-361950" lvl="8" marL="4114800" algn="l">
              <a:lnSpc>
                <a:spcPct val="100000"/>
              </a:lnSpc>
              <a:spcBef>
                <a:spcPts val="2100"/>
              </a:spcBef>
              <a:spcAft>
                <a:spcPts val="2100"/>
              </a:spcAft>
              <a:buSzPts val="2100"/>
              <a:buChar char="■"/>
              <a:defRPr sz="21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215" name="Shape 4215"/>
        <p:cNvGrpSpPr/>
        <p:nvPr/>
      </p:nvGrpSpPr>
      <p:grpSpPr>
        <a:xfrm>
          <a:off x="0" y="0"/>
          <a:ext cx="0" cy="0"/>
          <a:chOff x="0" y="0"/>
          <a:chExt cx="0" cy="0"/>
        </a:xfrm>
      </p:grpSpPr>
      <p:grpSp>
        <p:nvGrpSpPr>
          <p:cNvPr id="4216" name="Google Shape;4216;p25"/>
          <p:cNvGrpSpPr/>
          <p:nvPr/>
        </p:nvGrpSpPr>
        <p:grpSpPr>
          <a:xfrm>
            <a:off x="78367" y="131222"/>
            <a:ext cx="12034943" cy="1948068"/>
            <a:chOff x="58777" y="98419"/>
            <a:chExt cx="9026433" cy="1461088"/>
          </a:xfrm>
        </p:grpSpPr>
        <p:sp>
          <p:nvSpPr>
            <p:cNvPr id="4217" name="Google Shape;4217;p25"/>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18" name="Google Shape;4218;p25"/>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19" name="Google Shape;4219;p25"/>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0" name="Google Shape;4220;p25"/>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1" name="Google Shape;4221;p25"/>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2" name="Google Shape;4222;p25"/>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3" name="Google Shape;4223;p25"/>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4" name="Google Shape;4224;p25"/>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5" name="Google Shape;4225;p25"/>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6" name="Google Shape;4226;p25"/>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7" name="Google Shape;4227;p25"/>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8" name="Google Shape;4228;p25"/>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29" name="Google Shape;4229;p25"/>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0" name="Google Shape;4230;p25"/>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1" name="Google Shape;4231;p25"/>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2" name="Google Shape;4232;p25"/>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3" name="Google Shape;4233;p25"/>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4" name="Google Shape;4234;p25"/>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5" name="Google Shape;4235;p25"/>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6" name="Google Shape;4236;p25"/>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7" name="Google Shape;4237;p25"/>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8" name="Google Shape;4238;p25"/>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39" name="Google Shape;4239;p25"/>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0" name="Google Shape;4240;p25"/>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1" name="Google Shape;4241;p25"/>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2" name="Google Shape;4242;p25"/>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3" name="Google Shape;4243;p25"/>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4" name="Google Shape;4244;p25"/>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5" name="Google Shape;4245;p25"/>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6" name="Google Shape;4246;p25"/>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7" name="Google Shape;4247;p25"/>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8" name="Google Shape;4248;p25"/>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49" name="Google Shape;4249;p25"/>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0" name="Google Shape;4250;p25"/>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1" name="Google Shape;4251;p25"/>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2" name="Google Shape;4252;p25"/>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3" name="Google Shape;4253;p25"/>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4" name="Google Shape;4254;p25"/>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5" name="Google Shape;4255;p25"/>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6" name="Google Shape;4256;p25"/>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7" name="Google Shape;4257;p25"/>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8" name="Google Shape;4258;p25"/>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59" name="Google Shape;4259;p25"/>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0" name="Google Shape;4260;p25"/>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1" name="Google Shape;4261;p25"/>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2" name="Google Shape;4262;p25"/>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3" name="Google Shape;4263;p25"/>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4" name="Google Shape;4264;p25"/>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5" name="Google Shape;4265;p25"/>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6" name="Google Shape;4266;p25"/>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7" name="Google Shape;4267;p25"/>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8" name="Google Shape;4268;p25"/>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69" name="Google Shape;4269;p25"/>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0" name="Google Shape;4270;p25"/>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1" name="Google Shape;4271;p25"/>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2" name="Google Shape;4272;p25"/>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3" name="Google Shape;4273;p25"/>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4" name="Google Shape;4274;p25"/>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5" name="Google Shape;4275;p25"/>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6" name="Google Shape;4276;p25"/>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7" name="Google Shape;4277;p25"/>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8" name="Google Shape;4278;p25"/>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79" name="Google Shape;4279;p25"/>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0" name="Google Shape;4280;p25"/>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1" name="Google Shape;4281;p25"/>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2" name="Google Shape;4282;p25"/>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3" name="Google Shape;4283;p25"/>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4" name="Google Shape;4284;p25"/>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5" name="Google Shape;4285;p25"/>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6" name="Google Shape;4286;p25"/>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7" name="Google Shape;4287;p25"/>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8" name="Google Shape;4288;p25"/>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89" name="Google Shape;4289;p25"/>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0" name="Google Shape;4290;p25"/>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1" name="Google Shape;4291;p25"/>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2" name="Google Shape;4292;p25"/>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3" name="Google Shape;4293;p25"/>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4" name="Google Shape;4294;p25"/>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5" name="Google Shape;4295;p25"/>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6" name="Google Shape;4296;p25"/>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7" name="Google Shape;4297;p25"/>
            <p:cNvSpPr/>
            <p:nvPr/>
          </p:nvSpPr>
          <p:spPr>
            <a:xfrm>
              <a:off x="4157614" y="99161"/>
              <a:ext cx="349483" cy="435378"/>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8" name="Google Shape;4298;p25"/>
            <p:cNvSpPr/>
            <p:nvPr/>
          </p:nvSpPr>
          <p:spPr>
            <a:xfrm>
              <a:off x="4219446" y="255566"/>
              <a:ext cx="60156" cy="49898"/>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299" name="Google Shape;4299;p25"/>
            <p:cNvSpPr/>
            <p:nvPr/>
          </p:nvSpPr>
          <p:spPr>
            <a:xfrm>
              <a:off x="4287988" y="241148"/>
              <a:ext cx="123956" cy="43577"/>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0" name="Google Shape;4300;p25"/>
            <p:cNvSpPr/>
            <p:nvPr/>
          </p:nvSpPr>
          <p:spPr>
            <a:xfrm>
              <a:off x="4232090" y="325172"/>
              <a:ext cx="60156" cy="49866"/>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1" name="Google Shape;4301;p25"/>
            <p:cNvSpPr/>
            <p:nvPr/>
          </p:nvSpPr>
          <p:spPr>
            <a:xfrm>
              <a:off x="4301987" y="310528"/>
              <a:ext cx="121021" cy="43512"/>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2" name="Google Shape;4302;p25"/>
            <p:cNvSpPr/>
            <p:nvPr/>
          </p:nvSpPr>
          <p:spPr>
            <a:xfrm>
              <a:off x="4245928" y="399294"/>
              <a:ext cx="60059" cy="50189"/>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3" name="Google Shape;4303;p25"/>
            <p:cNvSpPr/>
            <p:nvPr/>
          </p:nvSpPr>
          <p:spPr>
            <a:xfrm>
              <a:off x="4314889" y="384586"/>
              <a:ext cx="122472" cy="44028"/>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4" name="Google Shape;4304;p25"/>
            <p:cNvSpPr/>
            <p:nvPr/>
          </p:nvSpPr>
          <p:spPr>
            <a:xfrm>
              <a:off x="4188320" y="708297"/>
              <a:ext cx="250428" cy="224721"/>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5" name="Google Shape;4305;p25"/>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6" name="Google Shape;4306;p25"/>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7" name="Google Shape;4307;p25"/>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8" name="Google Shape;4308;p25"/>
            <p:cNvSpPr/>
            <p:nvPr/>
          </p:nvSpPr>
          <p:spPr>
            <a:xfrm>
              <a:off x="4157614" y="1123773"/>
              <a:ext cx="349483" cy="435733"/>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09" name="Google Shape;4309;p25"/>
            <p:cNvSpPr/>
            <p:nvPr/>
          </p:nvSpPr>
          <p:spPr>
            <a:xfrm>
              <a:off x="4219446" y="1280275"/>
              <a:ext cx="60123" cy="49866"/>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0" name="Google Shape;4310;p25"/>
            <p:cNvSpPr/>
            <p:nvPr/>
          </p:nvSpPr>
          <p:spPr>
            <a:xfrm>
              <a:off x="4287537" y="1265566"/>
              <a:ext cx="124859" cy="43931"/>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1" name="Google Shape;4311;p25"/>
            <p:cNvSpPr/>
            <p:nvPr/>
          </p:nvSpPr>
          <p:spPr>
            <a:xfrm>
              <a:off x="4232090" y="1349784"/>
              <a:ext cx="60156" cy="49866"/>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2" name="Google Shape;4312;p25"/>
            <p:cNvSpPr/>
            <p:nvPr/>
          </p:nvSpPr>
          <p:spPr>
            <a:xfrm>
              <a:off x="4302116" y="1335140"/>
              <a:ext cx="120892" cy="43544"/>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3" name="Google Shape;4313;p25"/>
            <p:cNvSpPr/>
            <p:nvPr/>
          </p:nvSpPr>
          <p:spPr>
            <a:xfrm>
              <a:off x="4245928" y="1424293"/>
              <a:ext cx="60059" cy="49834"/>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4" name="Google Shape;4314;p25"/>
            <p:cNvSpPr/>
            <p:nvPr/>
          </p:nvSpPr>
          <p:spPr>
            <a:xfrm>
              <a:off x="4315179" y="1409230"/>
              <a:ext cx="121892" cy="43931"/>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5" name="Google Shape;4315;p25"/>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6" name="Google Shape;4316;p25"/>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7" name="Google Shape;4317;p25"/>
            <p:cNvSpPr/>
            <p:nvPr/>
          </p:nvSpPr>
          <p:spPr>
            <a:xfrm>
              <a:off x="3132614" y="98419"/>
              <a:ext cx="350257" cy="436217"/>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8" name="Google Shape;4318;p25"/>
            <p:cNvSpPr/>
            <p:nvPr/>
          </p:nvSpPr>
          <p:spPr>
            <a:xfrm>
              <a:off x="3194834" y="255566"/>
              <a:ext cx="60156" cy="49898"/>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19" name="Google Shape;4319;p25"/>
            <p:cNvSpPr/>
            <p:nvPr/>
          </p:nvSpPr>
          <p:spPr>
            <a:xfrm>
              <a:off x="3263021" y="241019"/>
              <a:ext cx="124440" cy="43706"/>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0" name="Google Shape;4320;p25"/>
            <p:cNvSpPr/>
            <p:nvPr/>
          </p:nvSpPr>
          <p:spPr>
            <a:xfrm>
              <a:off x="3207510" y="325172"/>
              <a:ext cx="60123" cy="49866"/>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1" name="Google Shape;4321;p25"/>
            <p:cNvSpPr/>
            <p:nvPr/>
          </p:nvSpPr>
          <p:spPr>
            <a:xfrm>
              <a:off x="3277020" y="310528"/>
              <a:ext cx="121376" cy="43512"/>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2" name="Google Shape;4322;p25"/>
            <p:cNvSpPr/>
            <p:nvPr/>
          </p:nvSpPr>
          <p:spPr>
            <a:xfrm>
              <a:off x="3221315" y="399294"/>
              <a:ext cx="60059" cy="50189"/>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3" name="Google Shape;4323;p25"/>
            <p:cNvSpPr/>
            <p:nvPr/>
          </p:nvSpPr>
          <p:spPr>
            <a:xfrm>
              <a:off x="3290277" y="384586"/>
              <a:ext cx="122472" cy="44028"/>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4" name="Google Shape;4324;p25"/>
            <p:cNvSpPr/>
            <p:nvPr/>
          </p:nvSpPr>
          <p:spPr>
            <a:xfrm>
              <a:off x="3163708" y="708297"/>
              <a:ext cx="250428" cy="22443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5" name="Google Shape;4325;p25"/>
            <p:cNvSpPr/>
            <p:nvPr/>
          </p:nvSpPr>
          <p:spPr>
            <a:xfrm>
              <a:off x="3633018" y="226472"/>
              <a:ext cx="195885" cy="181918"/>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6" name="Google Shape;4326;p25"/>
            <p:cNvSpPr/>
            <p:nvPr/>
          </p:nvSpPr>
          <p:spPr>
            <a:xfrm>
              <a:off x="3765490" y="151317"/>
              <a:ext cx="196272" cy="181563"/>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7" name="Google Shape;4327;p25"/>
            <p:cNvSpPr/>
            <p:nvPr/>
          </p:nvSpPr>
          <p:spPr>
            <a:xfrm>
              <a:off x="3575411" y="602242"/>
              <a:ext cx="345645" cy="344032"/>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8" name="Google Shape;4328;p25"/>
            <p:cNvSpPr/>
            <p:nvPr/>
          </p:nvSpPr>
          <p:spPr>
            <a:xfrm>
              <a:off x="3133001" y="1123290"/>
              <a:ext cx="349870" cy="436217"/>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29" name="Google Shape;4329;p25"/>
            <p:cNvSpPr/>
            <p:nvPr/>
          </p:nvSpPr>
          <p:spPr>
            <a:xfrm>
              <a:off x="3194834" y="1280275"/>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0" name="Google Shape;4330;p25"/>
            <p:cNvSpPr/>
            <p:nvPr/>
          </p:nvSpPr>
          <p:spPr>
            <a:xfrm>
              <a:off x="3262570" y="1265502"/>
              <a:ext cx="125472" cy="43996"/>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1" name="Google Shape;4331;p25"/>
            <p:cNvSpPr/>
            <p:nvPr/>
          </p:nvSpPr>
          <p:spPr>
            <a:xfrm>
              <a:off x="3207510" y="1349784"/>
              <a:ext cx="60123" cy="49866"/>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2" name="Google Shape;4332;p25"/>
            <p:cNvSpPr/>
            <p:nvPr/>
          </p:nvSpPr>
          <p:spPr>
            <a:xfrm>
              <a:off x="3277149" y="1335140"/>
              <a:ext cx="121247" cy="43544"/>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3" name="Google Shape;4333;p25"/>
            <p:cNvSpPr/>
            <p:nvPr/>
          </p:nvSpPr>
          <p:spPr>
            <a:xfrm>
              <a:off x="3221315" y="1424293"/>
              <a:ext cx="59769" cy="49834"/>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4" name="Google Shape;4334;p25"/>
            <p:cNvSpPr/>
            <p:nvPr/>
          </p:nvSpPr>
          <p:spPr>
            <a:xfrm>
              <a:off x="3290567" y="1409230"/>
              <a:ext cx="121924" cy="43931"/>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5" name="Google Shape;4335;p25"/>
            <p:cNvSpPr/>
            <p:nvPr/>
          </p:nvSpPr>
          <p:spPr>
            <a:xfrm>
              <a:off x="3632631" y="1251439"/>
              <a:ext cx="196272" cy="181563"/>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6" name="Google Shape;4336;p25"/>
            <p:cNvSpPr/>
            <p:nvPr/>
          </p:nvSpPr>
          <p:spPr>
            <a:xfrm>
              <a:off x="3765490" y="1176188"/>
              <a:ext cx="196272" cy="18166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7" name="Google Shape;4337;p25"/>
            <p:cNvSpPr/>
            <p:nvPr/>
          </p:nvSpPr>
          <p:spPr>
            <a:xfrm>
              <a:off x="2108389" y="99161"/>
              <a:ext cx="349515" cy="435378"/>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8" name="Google Shape;4338;p25"/>
            <p:cNvSpPr/>
            <p:nvPr/>
          </p:nvSpPr>
          <p:spPr>
            <a:xfrm>
              <a:off x="2170222" y="255566"/>
              <a:ext cx="60059" cy="49898"/>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39" name="Google Shape;4339;p25"/>
            <p:cNvSpPr/>
            <p:nvPr/>
          </p:nvSpPr>
          <p:spPr>
            <a:xfrm>
              <a:off x="2238409" y="241019"/>
              <a:ext cx="124117" cy="43706"/>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0" name="Google Shape;4340;p25"/>
            <p:cNvSpPr/>
            <p:nvPr/>
          </p:nvSpPr>
          <p:spPr>
            <a:xfrm>
              <a:off x="2182898" y="325172"/>
              <a:ext cx="60123" cy="49866"/>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1" name="Google Shape;4341;p25"/>
            <p:cNvSpPr/>
            <p:nvPr/>
          </p:nvSpPr>
          <p:spPr>
            <a:xfrm>
              <a:off x="2252408"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2" name="Google Shape;4342;p25"/>
            <p:cNvSpPr/>
            <p:nvPr/>
          </p:nvSpPr>
          <p:spPr>
            <a:xfrm>
              <a:off x="2196316" y="399294"/>
              <a:ext cx="60156" cy="50189"/>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3" name="Google Shape;4343;p25"/>
            <p:cNvSpPr/>
            <p:nvPr/>
          </p:nvSpPr>
          <p:spPr>
            <a:xfrm>
              <a:off x="2265310" y="384586"/>
              <a:ext cx="122472" cy="44028"/>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4" name="Google Shape;4344;p25"/>
            <p:cNvSpPr/>
            <p:nvPr/>
          </p:nvSpPr>
          <p:spPr>
            <a:xfrm>
              <a:off x="2138741" y="708297"/>
              <a:ext cx="250783" cy="224721"/>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5" name="Google Shape;4345;p25"/>
            <p:cNvSpPr/>
            <p:nvPr/>
          </p:nvSpPr>
          <p:spPr>
            <a:xfrm>
              <a:off x="2608019" y="226472"/>
              <a:ext cx="196272" cy="181918"/>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6" name="Google Shape;4346;p25"/>
            <p:cNvSpPr/>
            <p:nvPr/>
          </p:nvSpPr>
          <p:spPr>
            <a:xfrm>
              <a:off x="2740909" y="151317"/>
              <a:ext cx="196272" cy="181563"/>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7" name="Google Shape;4347;p25"/>
            <p:cNvSpPr/>
            <p:nvPr/>
          </p:nvSpPr>
          <p:spPr>
            <a:xfrm>
              <a:off x="2550799" y="602242"/>
              <a:ext cx="346032" cy="344032"/>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8" name="Google Shape;4348;p25"/>
            <p:cNvSpPr/>
            <p:nvPr/>
          </p:nvSpPr>
          <p:spPr>
            <a:xfrm>
              <a:off x="2108002" y="1123773"/>
              <a:ext cx="349902" cy="435733"/>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49" name="Google Shape;4349;p25"/>
            <p:cNvSpPr/>
            <p:nvPr/>
          </p:nvSpPr>
          <p:spPr>
            <a:xfrm>
              <a:off x="2170222" y="1280275"/>
              <a:ext cx="60059" cy="49866"/>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0" name="Google Shape;4350;p25"/>
            <p:cNvSpPr/>
            <p:nvPr/>
          </p:nvSpPr>
          <p:spPr>
            <a:xfrm>
              <a:off x="2238344" y="1265566"/>
              <a:ext cx="124053" cy="43931"/>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1" name="Google Shape;4351;p25"/>
            <p:cNvSpPr/>
            <p:nvPr/>
          </p:nvSpPr>
          <p:spPr>
            <a:xfrm>
              <a:off x="2182898" y="1349784"/>
              <a:ext cx="60123" cy="49866"/>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2" name="Google Shape;4352;p25"/>
            <p:cNvSpPr/>
            <p:nvPr/>
          </p:nvSpPr>
          <p:spPr>
            <a:xfrm>
              <a:off x="2252504"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3" name="Google Shape;4353;p25"/>
            <p:cNvSpPr/>
            <p:nvPr/>
          </p:nvSpPr>
          <p:spPr>
            <a:xfrm>
              <a:off x="2196316" y="1424293"/>
              <a:ext cx="60156" cy="49834"/>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4" name="Google Shape;4354;p25"/>
            <p:cNvSpPr/>
            <p:nvPr/>
          </p:nvSpPr>
          <p:spPr>
            <a:xfrm>
              <a:off x="2265568" y="1409230"/>
              <a:ext cx="121924" cy="43931"/>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5" name="Google Shape;4355;p25"/>
            <p:cNvSpPr/>
            <p:nvPr/>
          </p:nvSpPr>
          <p:spPr>
            <a:xfrm>
              <a:off x="2608019" y="1251439"/>
              <a:ext cx="196272" cy="181563"/>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6" name="Google Shape;4356;p25"/>
            <p:cNvSpPr/>
            <p:nvPr/>
          </p:nvSpPr>
          <p:spPr>
            <a:xfrm>
              <a:off x="2740909"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7" name="Google Shape;4357;p25"/>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8" name="Google Shape;4358;p25"/>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59" name="Google Shape;4359;p25"/>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0" name="Google Shape;4360;p25"/>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1" name="Google Shape;4361;p25"/>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2" name="Google Shape;4362;p25"/>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3" name="Google Shape;4363;p25"/>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4" name="Google Shape;4364;p25"/>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5" name="Google Shape;4365;p25"/>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6" name="Google Shape;4366;p25"/>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7" name="Google Shape;4367;p25"/>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8" name="Google Shape;4368;p25"/>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69" name="Google Shape;4369;p25"/>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0" name="Google Shape;4370;p25"/>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1" name="Google Shape;4371;p25"/>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2" name="Google Shape;4372;p25"/>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3" name="Google Shape;4373;p25"/>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4" name="Google Shape;4374;p25"/>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5" name="Google Shape;4375;p25"/>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6" name="Google Shape;4376;p25"/>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7" name="Google Shape;4377;p25"/>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8" name="Google Shape;4378;p25"/>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79" name="Google Shape;4379;p25"/>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0" name="Google Shape;4380;p25"/>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1" name="Google Shape;4381;p25"/>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2" name="Google Shape;4382;p25"/>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3" name="Google Shape;4383;p25"/>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4" name="Google Shape;4384;p25"/>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5" name="Google Shape;4385;p25"/>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6" name="Google Shape;4386;p25"/>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7" name="Google Shape;4387;p25"/>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8" name="Google Shape;4388;p25"/>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89" name="Google Shape;4389;p25"/>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90" name="Google Shape;4390;p25"/>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91" name="Google Shape;4391;p25"/>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92" name="Google Shape;4392;p25"/>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93" name="Google Shape;4393;p25"/>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94" name="Google Shape;4394;p25"/>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95" name="Google Shape;4395;p25"/>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396" name="Google Shape;4396;p25"/>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4397" name="Google Shape;4397;p25"/>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4398" name="Google Shape;4398;p25"/>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rgbClr val="FFFFFF"/>
        </a:solidFill>
      </p:bgPr>
    </p:bg>
    <p:spTree>
      <p:nvGrpSpPr>
        <p:cNvPr id="4399" name="Shape 4399"/>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cSld name="BLANK_1">
    <p:spTree>
      <p:nvGrpSpPr>
        <p:cNvPr id="4400" name="Shape 4400"/>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cSld name="ONE_COLUMN_TEXT_2_1">
    <p:spTree>
      <p:nvGrpSpPr>
        <p:cNvPr id="4401" name="Shape 4401"/>
        <p:cNvGrpSpPr/>
        <p:nvPr/>
      </p:nvGrpSpPr>
      <p:grpSpPr>
        <a:xfrm>
          <a:off x="0" y="0"/>
          <a:ext cx="0" cy="0"/>
          <a:chOff x="0" y="0"/>
          <a:chExt cx="0" cy="0"/>
        </a:xfrm>
      </p:grpSpPr>
      <p:grpSp>
        <p:nvGrpSpPr>
          <p:cNvPr id="4402" name="Google Shape;4402;p28"/>
          <p:cNvGrpSpPr/>
          <p:nvPr/>
        </p:nvGrpSpPr>
        <p:grpSpPr>
          <a:xfrm>
            <a:off x="78380" y="131256"/>
            <a:ext cx="12035477" cy="6595673"/>
            <a:chOff x="311925" y="921250"/>
            <a:chExt cx="6996150" cy="3834025"/>
          </a:xfrm>
        </p:grpSpPr>
        <p:sp>
          <p:nvSpPr>
            <p:cNvPr id="4403" name="Google Shape;4403;p28"/>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04" name="Google Shape;4404;p28"/>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05" name="Google Shape;4405;p28"/>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06" name="Google Shape;4406;p28"/>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07" name="Google Shape;4407;p28"/>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08" name="Google Shape;4408;p28"/>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09" name="Google Shape;4409;p28"/>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0" name="Google Shape;4410;p28"/>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1" name="Google Shape;4411;p28"/>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2" name="Google Shape;4412;p28"/>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3" name="Google Shape;4413;p28"/>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4" name="Google Shape;4414;p28"/>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5" name="Google Shape;4415;p28"/>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6" name="Google Shape;4416;p28"/>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7" name="Google Shape;4417;p28"/>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8" name="Google Shape;4418;p28"/>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19" name="Google Shape;4419;p28"/>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0" name="Google Shape;4420;p28"/>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1" name="Google Shape;4421;p28"/>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2" name="Google Shape;4422;p28"/>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3" name="Google Shape;4423;p28"/>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4" name="Google Shape;4424;p28"/>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5" name="Google Shape;4425;p28"/>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6" name="Google Shape;4426;p28"/>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7" name="Google Shape;4427;p28"/>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8" name="Google Shape;4428;p28"/>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29" name="Google Shape;4429;p28"/>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0" name="Google Shape;4430;p28"/>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1" name="Google Shape;4431;p28"/>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2" name="Google Shape;4432;p28"/>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3" name="Google Shape;4433;p28"/>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4" name="Google Shape;4434;p28"/>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5" name="Google Shape;4435;p28"/>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6" name="Google Shape;4436;p28"/>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7" name="Google Shape;4437;p28"/>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8" name="Google Shape;4438;p28"/>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39" name="Google Shape;4439;p28"/>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0" name="Google Shape;4440;p28"/>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1" name="Google Shape;4441;p28"/>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2" name="Google Shape;4442;p28"/>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3" name="Google Shape;4443;p28"/>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4" name="Google Shape;4444;p28"/>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5" name="Google Shape;4445;p28"/>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6" name="Google Shape;4446;p28"/>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7" name="Google Shape;4447;p28"/>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8" name="Google Shape;4448;p28"/>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49" name="Google Shape;4449;p28"/>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0" name="Google Shape;4450;p28"/>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1" name="Google Shape;4451;p28"/>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2" name="Google Shape;4452;p28"/>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3" name="Google Shape;4453;p28"/>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4" name="Google Shape;4454;p28"/>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5" name="Google Shape;4455;p28"/>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6" name="Google Shape;4456;p28"/>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7" name="Google Shape;4457;p28"/>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8" name="Google Shape;4458;p28"/>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59" name="Google Shape;4459;p28"/>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0" name="Google Shape;4460;p28"/>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1" name="Google Shape;4461;p28"/>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2" name="Google Shape;4462;p28"/>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3" name="Google Shape;4463;p28"/>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4" name="Google Shape;4464;p28"/>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5" name="Google Shape;4465;p28"/>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6" name="Google Shape;4466;p28"/>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7" name="Google Shape;4467;p28"/>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8" name="Google Shape;4468;p28"/>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69" name="Google Shape;4469;p28"/>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0" name="Google Shape;4470;p28"/>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1" name="Google Shape;4471;p28"/>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2" name="Google Shape;4472;p28"/>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3" name="Google Shape;4473;p28"/>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4" name="Google Shape;4474;p28"/>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5" name="Google Shape;4475;p28"/>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6" name="Google Shape;4476;p28"/>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7" name="Google Shape;4477;p28"/>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8" name="Google Shape;4478;p28"/>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79" name="Google Shape;4479;p28"/>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0" name="Google Shape;4480;p28"/>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1" name="Google Shape;4481;p28"/>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2" name="Google Shape;4482;p28"/>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3" name="Google Shape;4483;p28"/>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4" name="Google Shape;4484;p28"/>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5" name="Google Shape;4485;p28"/>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6" name="Google Shape;4486;p28"/>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7" name="Google Shape;4487;p28"/>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8" name="Google Shape;4488;p28"/>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89" name="Google Shape;4489;p28"/>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0" name="Google Shape;4490;p28"/>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1" name="Google Shape;4491;p28"/>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2" name="Google Shape;4492;p28"/>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3" name="Google Shape;4493;p28"/>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4" name="Google Shape;4494;p28"/>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5" name="Google Shape;4495;p28"/>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6" name="Google Shape;4496;p28"/>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7" name="Google Shape;4497;p28"/>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8" name="Google Shape;4498;p28"/>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499" name="Google Shape;4499;p28"/>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0" name="Google Shape;4500;p28"/>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1" name="Google Shape;4501;p28"/>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2" name="Google Shape;4502;p28"/>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3" name="Google Shape;4503;p28"/>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4" name="Google Shape;4504;p28"/>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5" name="Google Shape;4505;p28"/>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6" name="Google Shape;4506;p28"/>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7" name="Google Shape;4507;p28"/>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8" name="Google Shape;4508;p28"/>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09" name="Google Shape;4509;p28"/>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0" name="Google Shape;4510;p28"/>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1" name="Google Shape;4511;p28"/>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2" name="Google Shape;4512;p28"/>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3" name="Google Shape;4513;p28"/>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4" name="Google Shape;4514;p28"/>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5" name="Google Shape;4515;p28"/>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6" name="Google Shape;4516;p28"/>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7" name="Google Shape;4517;p28"/>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8" name="Google Shape;4518;p28"/>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19" name="Google Shape;4519;p28"/>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0" name="Google Shape;4520;p28"/>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1" name="Google Shape;4521;p28"/>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2" name="Google Shape;4522;p28"/>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3" name="Google Shape;4523;p28"/>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4" name="Google Shape;4524;p28"/>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5" name="Google Shape;4525;p28"/>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6" name="Google Shape;4526;p28"/>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7" name="Google Shape;4527;p28"/>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8" name="Google Shape;4528;p28"/>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29" name="Google Shape;4529;p28"/>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0" name="Google Shape;4530;p28"/>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1" name="Google Shape;4531;p28"/>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2" name="Google Shape;4532;p28"/>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3" name="Google Shape;4533;p28"/>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4" name="Google Shape;4534;p28"/>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5" name="Google Shape;4535;p28"/>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6" name="Google Shape;4536;p28"/>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7" name="Google Shape;4537;p28"/>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8" name="Google Shape;4538;p28"/>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39" name="Google Shape;4539;p28"/>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0" name="Google Shape;4540;p28"/>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1" name="Google Shape;4541;p28"/>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2" name="Google Shape;4542;p28"/>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3" name="Google Shape;4543;p28"/>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4" name="Google Shape;4544;p28"/>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5" name="Google Shape;4545;p28"/>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6" name="Google Shape;4546;p28"/>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7" name="Google Shape;4547;p28"/>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8" name="Google Shape;4548;p28"/>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49" name="Google Shape;4549;p28"/>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0" name="Google Shape;4550;p28"/>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1" name="Google Shape;4551;p28"/>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2" name="Google Shape;4552;p28"/>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3" name="Google Shape;4553;p28"/>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4" name="Google Shape;4554;p28"/>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5" name="Google Shape;4555;p28"/>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6" name="Google Shape;4556;p28"/>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7" name="Google Shape;4557;p28"/>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8" name="Google Shape;4558;p28"/>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59" name="Google Shape;4559;p28"/>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0" name="Google Shape;4560;p28"/>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1" name="Google Shape;4561;p28"/>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2" name="Google Shape;4562;p28"/>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3" name="Google Shape;4563;p28"/>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4" name="Google Shape;4564;p28"/>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5" name="Google Shape;4565;p28"/>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6" name="Google Shape;4566;p28"/>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7" name="Google Shape;4567;p28"/>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8" name="Google Shape;4568;p28"/>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69" name="Google Shape;4569;p28"/>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0" name="Google Shape;4570;p28"/>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1" name="Google Shape;4571;p28"/>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2" name="Google Shape;4572;p28"/>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3" name="Google Shape;4573;p28"/>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4" name="Google Shape;4574;p28"/>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5" name="Google Shape;4575;p28"/>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6" name="Google Shape;4576;p28"/>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7" name="Google Shape;4577;p28"/>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8" name="Google Shape;4578;p28"/>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79" name="Google Shape;4579;p28"/>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0" name="Google Shape;4580;p28"/>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1" name="Google Shape;4581;p28"/>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2" name="Google Shape;4582;p28"/>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3" name="Google Shape;4583;p28"/>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4" name="Google Shape;4584;p28"/>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5" name="Google Shape;4585;p28"/>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6" name="Google Shape;4586;p28"/>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7" name="Google Shape;4587;p28"/>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8" name="Google Shape;4588;p28"/>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89" name="Google Shape;4589;p28"/>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0" name="Google Shape;4590;p28"/>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1" name="Google Shape;4591;p28"/>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2" name="Google Shape;4592;p28"/>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3" name="Google Shape;4593;p28"/>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4" name="Google Shape;4594;p28"/>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5" name="Google Shape;4595;p28"/>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6" name="Google Shape;4596;p28"/>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7" name="Google Shape;4597;p28"/>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8" name="Google Shape;4598;p28"/>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599" name="Google Shape;4599;p28"/>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0" name="Google Shape;4600;p28"/>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1" name="Google Shape;4601;p28"/>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2" name="Google Shape;4602;p28"/>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3" name="Google Shape;4603;p28"/>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4" name="Google Shape;4604;p28"/>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5" name="Google Shape;4605;p28"/>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6" name="Google Shape;4606;p28"/>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7" name="Google Shape;4607;p28"/>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8" name="Google Shape;4608;p28"/>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09" name="Google Shape;4609;p28"/>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0" name="Google Shape;4610;p28"/>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1" name="Google Shape;4611;p28"/>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2" name="Google Shape;4612;p28"/>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3" name="Google Shape;4613;p28"/>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4" name="Google Shape;4614;p28"/>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5" name="Google Shape;4615;p28"/>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6" name="Google Shape;4616;p28"/>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7" name="Google Shape;4617;p28"/>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8" name="Google Shape;4618;p28"/>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19" name="Google Shape;4619;p28"/>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0" name="Google Shape;4620;p28"/>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1" name="Google Shape;4621;p28"/>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2" name="Google Shape;4622;p28"/>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3" name="Google Shape;4623;p28"/>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4" name="Google Shape;4624;p28"/>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5" name="Google Shape;4625;p28"/>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6" name="Google Shape;4626;p28"/>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7" name="Google Shape;4627;p28"/>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8" name="Google Shape;4628;p28"/>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29" name="Google Shape;4629;p28"/>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0" name="Google Shape;4630;p28"/>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1" name="Google Shape;4631;p28"/>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2" name="Google Shape;4632;p28"/>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3" name="Google Shape;4633;p28"/>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4" name="Google Shape;4634;p28"/>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5" name="Google Shape;4635;p28"/>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6" name="Google Shape;4636;p28"/>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7" name="Google Shape;4637;p28"/>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8" name="Google Shape;4638;p28"/>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39" name="Google Shape;4639;p28"/>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0" name="Google Shape;4640;p28"/>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1" name="Google Shape;4641;p28"/>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2" name="Google Shape;4642;p28"/>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3" name="Google Shape;4643;p28"/>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4" name="Google Shape;4644;p28"/>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5" name="Google Shape;4645;p28"/>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6" name="Google Shape;4646;p28"/>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7" name="Google Shape;4647;p28"/>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8" name="Google Shape;4648;p28"/>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49" name="Google Shape;4649;p28"/>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0" name="Google Shape;4650;p28"/>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1" name="Google Shape;4651;p28"/>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2" name="Google Shape;4652;p28"/>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3" name="Google Shape;4653;p28"/>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4" name="Google Shape;4654;p28"/>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5" name="Google Shape;4655;p28"/>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6" name="Google Shape;4656;p28"/>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7" name="Google Shape;4657;p28"/>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8" name="Google Shape;4658;p28"/>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59" name="Google Shape;4659;p28"/>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0" name="Google Shape;4660;p28"/>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1" name="Google Shape;4661;p28"/>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2" name="Google Shape;4662;p28"/>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3" name="Google Shape;4663;p28"/>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4" name="Google Shape;4664;p28"/>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5" name="Google Shape;4665;p28"/>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6" name="Google Shape;4666;p28"/>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7" name="Google Shape;4667;p28"/>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8" name="Google Shape;4668;p28"/>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69" name="Google Shape;4669;p28"/>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0" name="Google Shape;4670;p28"/>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1" name="Google Shape;4671;p28"/>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2" name="Google Shape;4672;p28"/>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3" name="Google Shape;4673;p28"/>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4" name="Google Shape;4674;p28"/>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5" name="Google Shape;4675;p28"/>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6" name="Google Shape;4676;p28"/>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7" name="Google Shape;4677;p28"/>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8" name="Google Shape;4678;p28"/>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79" name="Google Shape;4679;p28"/>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0" name="Google Shape;4680;p28"/>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1" name="Google Shape;4681;p28"/>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2" name="Google Shape;4682;p28"/>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3" name="Google Shape;4683;p28"/>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4" name="Google Shape;4684;p28"/>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5" name="Google Shape;4685;p28"/>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6" name="Google Shape;4686;p28"/>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7" name="Google Shape;4687;p28"/>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8" name="Google Shape;4688;p28"/>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89" name="Google Shape;4689;p28"/>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0" name="Google Shape;4690;p28"/>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1" name="Google Shape;4691;p28"/>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2" name="Google Shape;4692;p28"/>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3" name="Google Shape;4693;p28"/>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4" name="Google Shape;4694;p28"/>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5" name="Google Shape;4695;p28"/>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6" name="Google Shape;4696;p28"/>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7" name="Google Shape;4697;p28"/>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8" name="Google Shape;4698;p28"/>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699" name="Google Shape;4699;p28"/>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0" name="Google Shape;4700;p28"/>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1" name="Google Shape;4701;p28"/>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2" name="Google Shape;4702;p28"/>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3" name="Google Shape;4703;p28"/>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4" name="Google Shape;4704;p28"/>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5" name="Google Shape;4705;p28"/>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6" name="Google Shape;4706;p28"/>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7" name="Google Shape;4707;p28"/>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8" name="Google Shape;4708;p28"/>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09" name="Google Shape;4709;p28"/>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0" name="Google Shape;4710;p28"/>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1" name="Google Shape;4711;p28"/>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2" name="Google Shape;4712;p28"/>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3" name="Google Shape;4713;p28"/>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4" name="Google Shape;4714;p28"/>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5" name="Google Shape;4715;p28"/>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6" name="Google Shape;4716;p28"/>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7" name="Google Shape;4717;p28"/>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8" name="Google Shape;4718;p28"/>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19" name="Google Shape;4719;p28"/>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0" name="Google Shape;4720;p28"/>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1" name="Google Shape;4721;p28"/>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2" name="Google Shape;4722;p28"/>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3" name="Google Shape;4723;p28"/>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4" name="Google Shape;4724;p28"/>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5" name="Google Shape;4725;p28"/>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6" name="Google Shape;4726;p28"/>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7" name="Google Shape;4727;p28"/>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8" name="Google Shape;4728;p28"/>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29" name="Google Shape;4729;p28"/>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0" name="Google Shape;4730;p28"/>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1" name="Google Shape;4731;p28"/>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2" name="Google Shape;4732;p28"/>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3" name="Google Shape;4733;p28"/>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4" name="Google Shape;4734;p28"/>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5" name="Google Shape;4735;p28"/>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6" name="Google Shape;4736;p28"/>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7" name="Google Shape;4737;p28"/>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8" name="Google Shape;4738;p28"/>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39" name="Google Shape;4739;p28"/>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0" name="Google Shape;4740;p28"/>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1" name="Google Shape;4741;p28"/>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2" name="Google Shape;4742;p28"/>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3" name="Google Shape;4743;p28"/>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4" name="Google Shape;4744;p28"/>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5" name="Google Shape;4745;p28"/>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6" name="Google Shape;4746;p28"/>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7" name="Google Shape;4747;p28"/>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8" name="Google Shape;4748;p28"/>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49" name="Google Shape;4749;p28"/>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0" name="Google Shape;4750;p28"/>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1" name="Google Shape;4751;p28"/>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2" name="Google Shape;4752;p28"/>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3" name="Google Shape;4753;p28"/>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4" name="Google Shape;4754;p28"/>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5" name="Google Shape;4755;p28"/>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6" name="Google Shape;4756;p28"/>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7" name="Google Shape;4757;p28"/>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8" name="Google Shape;4758;p28"/>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59" name="Google Shape;4759;p28"/>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0" name="Google Shape;4760;p28"/>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1" name="Google Shape;4761;p28"/>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2" name="Google Shape;4762;p28"/>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3" name="Google Shape;4763;p28"/>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4" name="Google Shape;4764;p28"/>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5" name="Google Shape;4765;p28"/>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6" name="Google Shape;4766;p28"/>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7" name="Google Shape;4767;p28"/>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8" name="Google Shape;4768;p28"/>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69" name="Google Shape;4769;p28"/>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0" name="Google Shape;4770;p28"/>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1" name="Google Shape;4771;p28"/>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2" name="Google Shape;4772;p28"/>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3" name="Google Shape;4773;p28"/>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4" name="Google Shape;4774;p28"/>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5" name="Google Shape;4775;p28"/>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6" name="Google Shape;4776;p28"/>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7" name="Google Shape;4777;p28"/>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8" name="Google Shape;4778;p28"/>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79" name="Google Shape;4779;p28"/>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0" name="Google Shape;4780;p28"/>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1" name="Google Shape;4781;p28"/>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2" name="Google Shape;4782;p28"/>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3" name="Google Shape;4783;p28"/>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4" name="Google Shape;4784;p28"/>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5" name="Google Shape;4785;p28"/>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6" name="Google Shape;4786;p28"/>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7" name="Google Shape;4787;p28"/>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8" name="Google Shape;4788;p28"/>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89" name="Google Shape;4789;p28"/>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0" name="Google Shape;4790;p28"/>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1" name="Google Shape;4791;p28"/>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2" name="Google Shape;4792;p28"/>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3" name="Google Shape;4793;p28"/>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4" name="Google Shape;4794;p28"/>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5" name="Google Shape;4795;p28"/>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6" name="Google Shape;4796;p28"/>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7" name="Google Shape;4797;p28"/>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8" name="Google Shape;4798;p28"/>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799" name="Google Shape;4799;p28"/>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0" name="Google Shape;4800;p28"/>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1" name="Google Shape;4801;p28"/>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2" name="Google Shape;4802;p28"/>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3" name="Google Shape;4803;p28"/>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4" name="Google Shape;4804;p28"/>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5" name="Google Shape;4805;p28"/>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6" name="Google Shape;4806;p28"/>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7" name="Google Shape;4807;p28"/>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8" name="Google Shape;4808;p28"/>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09" name="Google Shape;4809;p28"/>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0" name="Google Shape;4810;p28"/>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1" name="Google Shape;4811;p28"/>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2" name="Google Shape;4812;p28"/>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3" name="Google Shape;4813;p28"/>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4" name="Google Shape;4814;p28"/>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5" name="Google Shape;4815;p28"/>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6" name="Google Shape;4816;p28"/>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7" name="Google Shape;4817;p28"/>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8" name="Google Shape;4818;p28"/>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19" name="Google Shape;4819;p28"/>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0" name="Google Shape;4820;p28"/>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1" name="Google Shape;4821;p28"/>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2" name="Google Shape;4822;p28"/>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3" name="Google Shape;4823;p28"/>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4" name="Google Shape;4824;p28"/>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5" name="Google Shape;4825;p28"/>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6" name="Google Shape;4826;p28"/>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7" name="Google Shape;4827;p28"/>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8" name="Google Shape;4828;p28"/>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29" name="Google Shape;4829;p28"/>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0" name="Google Shape;4830;p28"/>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1" name="Google Shape;4831;p28"/>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2" name="Google Shape;4832;p28"/>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3" name="Google Shape;4833;p28"/>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4" name="Google Shape;4834;p28"/>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5" name="Google Shape;4835;p28"/>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6" name="Google Shape;4836;p28"/>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7" name="Google Shape;4837;p28"/>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8" name="Google Shape;4838;p28"/>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39" name="Google Shape;4839;p28"/>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0" name="Google Shape;4840;p28"/>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1" name="Google Shape;4841;p28"/>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2" name="Google Shape;4842;p28"/>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3" name="Google Shape;4843;p28"/>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4" name="Google Shape;4844;p28"/>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5" name="Google Shape;4845;p28"/>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6" name="Google Shape;4846;p28"/>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7" name="Google Shape;4847;p28"/>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8" name="Google Shape;4848;p28"/>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49" name="Google Shape;4849;p28"/>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0" name="Google Shape;4850;p28"/>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1" name="Google Shape;4851;p28"/>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2" name="Google Shape;4852;p28"/>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3" name="Google Shape;4853;p28"/>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4" name="Google Shape;4854;p28"/>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5" name="Google Shape;4855;p28"/>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6" name="Google Shape;4856;p28"/>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7" name="Google Shape;4857;p28"/>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8" name="Google Shape;4858;p28"/>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59" name="Google Shape;4859;p28"/>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0" name="Google Shape;4860;p28"/>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1" name="Google Shape;4861;p28"/>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2" name="Google Shape;4862;p28"/>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3" name="Google Shape;4863;p28"/>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4" name="Google Shape;4864;p28"/>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5" name="Google Shape;4865;p28"/>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6" name="Google Shape;4866;p28"/>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7" name="Google Shape;4867;p28"/>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8" name="Google Shape;4868;p28"/>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69" name="Google Shape;4869;p28"/>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0" name="Google Shape;4870;p28"/>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1" name="Google Shape;4871;p28"/>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2" name="Google Shape;4872;p28"/>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3" name="Google Shape;4873;p28"/>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4" name="Google Shape;4874;p28"/>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5" name="Google Shape;4875;p28"/>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6" name="Google Shape;4876;p28"/>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7" name="Google Shape;4877;p28"/>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8" name="Google Shape;4878;p28"/>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79" name="Google Shape;4879;p28"/>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0" name="Google Shape;4880;p28"/>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1" name="Google Shape;4881;p28"/>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2" name="Google Shape;4882;p28"/>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3" name="Google Shape;4883;p28"/>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4" name="Google Shape;4884;p28"/>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5" name="Google Shape;4885;p28"/>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6" name="Google Shape;4886;p28"/>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7" name="Google Shape;4887;p28"/>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8" name="Google Shape;4888;p28"/>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89" name="Google Shape;4889;p28"/>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90" name="Google Shape;4890;p28"/>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91" name="Google Shape;4891;p28"/>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92" name="Google Shape;4892;p28"/>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93" name="Google Shape;4893;p28"/>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94" name="Google Shape;4894;p28"/>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95" name="Google Shape;4895;p28"/>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96" name="Google Shape;4896;p28"/>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897" name="Google Shape;4897;p28"/>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1">
  <p:cSld name="TITLE_AND_BODY_1_1">
    <p:spTree>
      <p:nvGrpSpPr>
        <p:cNvPr id="4898" name="Shape 4898"/>
        <p:cNvGrpSpPr/>
        <p:nvPr/>
      </p:nvGrpSpPr>
      <p:grpSpPr>
        <a:xfrm>
          <a:off x="0" y="0"/>
          <a:ext cx="0" cy="0"/>
          <a:chOff x="0" y="0"/>
          <a:chExt cx="0" cy="0"/>
        </a:xfrm>
      </p:grpSpPr>
      <p:grpSp>
        <p:nvGrpSpPr>
          <p:cNvPr id="4899" name="Google Shape;4899;p29"/>
          <p:cNvGrpSpPr/>
          <p:nvPr/>
        </p:nvGrpSpPr>
        <p:grpSpPr>
          <a:xfrm>
            <a:off x="143778" y="131222"/>
            <a:ext cx="5980100" cy="6595381"/>
            <a:chOff x="4600023" y="98419"/>
            <a:chExt cx="4485187" cy="4946659"/>
          </a:xfrm>
        </p:grpSpPr>
        <p:sp>
          <p:nvSpPr>
            <p:cNvPr id="4900" name="Google Shape;4900;p29"/>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1" name="Google Shape;4901;p29"/>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2" name="Google Shape;4902;p29"/>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3" name="Google Shape;4903;p29"/>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4" name="Google Shape;4904;p29"/>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5" name="Google Shape;4905;p29"/>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6" name="Google Shape;4906;p29"/>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7" name="Google Shape;4907;p29"/>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8" name="Google Shape;4908;p29"/>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09" name="Google Shape;4909;p29"/>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0" name="Google Shape;4910;p29"/>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1" name="Google Shape;4911;p29"/>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2" name="Google Shape;4912;p29"/>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3" name="Google Shape;4913;p29"/>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4" name="Google Shape;4914;p29"/>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5" name="Google Shape;4915;p29"/>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6" name="Google Shape;4916;p29"/>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7" name="Google Shape;4917;p29"/>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8" name="Google Shape;4918;p29"/>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19" name="Google Shape;4919;p29"/>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0" name="Google Shape;4920;p29"/>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1" name="Google Shape;4921;p29"/>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2" name="Google Shape;4922;p29"/>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3" name="Google Shape;4923;p29"/>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4" name="Google Shape;4924;p29"/>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5" name="Google Shape;4925;p29"/>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6" name="Google Shape;4926;p29"/>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7" name="Google Shape;4927;p29"/>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8" name="Google Shape;4928;p29"/>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29" name="Google Shape;4929;p29"/>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0" name="Google Shape;4930;p29"/>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1" name="Google Shape;4931;p29"/>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2" name="Google Shape;4932;p29"/>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3" name="Google Shape;4933;p29"/>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4" name="Google Shape;4934;p29"/>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5" name="Google Shape;4935;p29"/>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6" name="Google Shape;4936;p29"/>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7" name="Google Shape;4937;p29"/>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8" name="Google Shape;4938;p29"/>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39" name="Google Shape;4939;p29"/>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0" name="Google Shape;4940;p29"/>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1" name="Google Shape;4941;p29"/>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2" name="Google Shape;4942;p29"/>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3" name="Google Shape;4943;p29"/>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4" name="Google Shape;4944;p29"/>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5" name="Google Shape;4945;p29"/>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6" name="Google Shape;4946;p29"/>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7" name="Google Shape;4947;p29"/>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8" name="Google Shape;4948;p29"/>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49" name="Google Shape;4949;p29"/>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0" name="Google Shape;4950;p29"/>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1" name="Google Shape;4951;p29"/>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2" name="Google Shape;4952;p29"/>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3" name="Google Shape;4953;p29"/>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4" name="Google Shape;4954;p29"/>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5" name="Google Shape;4955;p29"/>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6" name="Google Shape;4956;p29"/>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7" name="Google Shape;4957;p29"/>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8" name="Google Shape;4958;p29"/>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59" name="Google Shape;4959;p29"/>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0" name="Google Shape;4960;p29"/>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1" name="Google Shape;4961;p29"/>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2" name="Google Shape;4962;p29"/>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3" name="Google Shape;4963;p29"/>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4" name="Google Shape;4964;p29"/>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5" name="Google Shape;4965;p29"/>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6" name="Google Shape;4966;p29"/>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7" name="Google Shape;4967;p29"/>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8" name="Google Shape;4968;p29"/>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69" name="Google Shape;4969;p29"/>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0" name="Google Shape;4970;p29"/>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1" name="Google Shape;4971;p29"/>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2" name="Google Shape;4972;p29"/>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3" name="Google Shape;4973;p29"/>
            <p:cNvSpPr/>
            <p:nvPr/>
          </p:nvSpPr>
          <p:spPr>
            <a:xfrm>
              <a:off x="7262544" y="1733296"/>
              <a:ext cx="249267" cy="224043"/>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4" name="Google Shape;4974;p29"/>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5" name="Google Shape;4975;p29"/>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6" name="Google Shape;4976;p29"/>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7" name="Google Shape;4977;p29"/>
            <p:cNvSpPr/>
            <p:nvPr/>
          </p:nvSpPr>
          <p:spPr>
            <a:xfrm>
              <a:off x="7231805" y="2147999"/>
              <a:ext cx="349902" cy="435862"/>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8" name="Google Shape;4978;p29"/>
            <p:cNvSpPr/>
            <p:nvPr/>
          </p:nvSpPr>
          <p:spPr>
            <a:xfrm>
              <a:off x="7293638" y="2305274"/>
              <a:ext cx="60059" cy="49834"/>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79" name="Google Shape;4979;p29"/>
            <p:cNvSpPr/>
            <p:nvPr/>
          </p:nvSpPr>
          <p:spPr>
            <a:xfrm>
              <a:off x="7361954" y="2290308"/>
              <a:ext cx="124472" cy="43673"/>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0" name="Google Shape;4980;p29"/>
            <p:cNvSpPr/>
            <p:nvPr/>
          </p:nvSpPr>
          <p:spPr>
            <a:xfrm>
              <a:off x="7306314" y="2374687"/>
              <a:ext cx="60059" cy="49931"/>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1" name="Google Shape;4981;p29"/>
            <p:cNvSpPr/>
            <p:nvPr/>
          </p:nvSpPr>
          <p:spPr>
            <a:xfrm>
              <a:off x="7375953" y="2359753"/>
              <a:ext cx="121279" cy="43512"/>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2" name="Google Shape;4982;p29"/>
            <p:cNvSpPr/>
            <p:nvPr/>
          </p:nvSpPr>
          <p:spPr>
            <a:xfrm>
              <a:off x="7319765"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3" name="Google Shape;4983;p29"/>
            <p:cNvSpPr/>
            <p:nvPr/>
          </p:nvSpPr>
          <p:spPr>
            <a:xfrm>
              <a:off x="7388758" y="2434133"/>
              <a:ext cx="122311" cy="43673"/>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4" name="Google Shape;4984;p29"/>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5" name="Google Shape;4985;p29"/>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6" name="Google Shape;4986;p29"/>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7" name="Google Shape;4987;p29"/>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8" name="Google Shape;4988;p29"/>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89" name="Google Shape;4989;p29"/>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0" name="Google Shape;4990;p29"/>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1" name="Google Shape;4991;p29"/>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2" name="Google Shape;4992;p29"/>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3" name="Google Shape;4993;p29"/>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4" name="Google Shape;4994;p29"/>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5" name="Google Shape;4995;p29"/>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6" name="Google Shape;4996;p29"/>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7" name="Google Shape;4997;p29"/>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8" name="Google Shape;4998;p29"/>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999" name="Google Shape;4999;p29"/>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0" name="Google Shape;5000;p29"/>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1" name="Google Shape;5001;p29"/>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2" name="Google Shape;5002;p29"/>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3" name="Google Shape;5003;p29"/>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4" name="Google Shape;5004;p29"/>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5" name="Google Shape;5005;p29"/>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6" name="Google Shape;5006;p29"/>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7" name="Google Shape;5007;p29"/>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8" name="Google Shape;5008;p29"/>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09" name="Google Shape;5009;p29"/>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0" name="Google Shape;5010;p29"/>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1" name="Google Shape;5011;p29"/>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2" name="Google Shape;5012;p29"/>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3" name="Google Shape;5013;p29"/>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4" name="Google Shape;5014;p29"/>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5" name="Google Shape;5015;p29"/>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6" name="Google Shape;5016;p29"/>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7" name="Google Shape;5017;p29"/>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8" name="Google Shape;5018;p29"/>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19" name="Google Shape;5019;p29"/>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0" name="Google Shape;5020;p29"/>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1" name="Google Shape;5021;p29"/>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2" name="Google Shape;5022;p29"/>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3" name="Google Shape;5023;p29"/>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4" name="Google Shape;5024;p29"/>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5" name="Google Shape;5025;p29"/>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6" name="Google Shape;5026;p29"/>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7" name="Google Shape;5027;p29"/>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8" name="Google Shape;5028;p29"/>
            <p:cNvSpPr/>
            <p:nvPr/>
          </p:nvSpPr>
          <p:spPr>
            <a:xfrm>
              <a:off x="6239093" y="1733038"/>
              <a:ext cx="249267" cy="224043"/>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29" name="Google Shape;5029;p29"/>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0" name="Google Shape;5030;p29"/>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1" name="Google Shape;5031;p29"/>
            <p:cNvSpPr/>
            <p:nvPr/>
          </p:nvSpPr>
          <p:spPr>
            <a:xfrm>
              <a:off x="6649603" y="1626564"/>
              <a:ext cx="345677" cy="344387"/>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2" name="Google Shape;5032;p29"/>
            <p:cNvSpPr/>
            <p:nvPr/>
          </p:nvSpPr>
          <p:spPr>
            <a:xfrm>
              <a:off x="6206806" y="2148741"/>
              <a:ext cx="349902" cy="435023"/>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3" name="Google Shape;5033;p29"/>
            <p:cNvSpPr/>
            <p:nvPr/>
          </p:nvSpPr>
          <p:spPr>
            <a:xfrm>
              <a:off x="6269026" y="2305274"/>
              <a:ext cx="60059" cy="49834"/>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4" name="Google Shape;5034;p29"/>
            <p:cNvSpPr/>
            <p:nvPr/>
          </p:nvSpPr>
          <p:spPr>
            <a:xfrm>
              <a:off x="6337310" y="2290308"/>
              <a:ext cx="124117" cy="43673"/>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5" name="Google Shape;5035;p29"/>
            <p:cNvSpPr/>
            <p:nvPr/>
          </p:nvSpPr>
          <p:spPr>
            <a:xfrm>
              <a:off x="6281702" y="2374687"/>
              <a:ext cx="59769" cy="49931"/>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6" name="Google Shape;5036;p29"/>
            <p:cNvSpPr/>
            <p:nvPr/>
          </p:nvSpPr>
          <p:spPr>
            <a:xfrm>
              <a:off x="6351341" y="2359753"/>
              <a:ext cx="120892" cy="43512"/>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7" name="Google Shape;5037;p29"/>
            <p:cNvSpPr/>
            <p:nvPr/>
          </p:nvSpPr>
          <p:spPr>
            <a:xfrm>
              <a:off x="6295152" y="2448906"/>
              <a:ext cx="60156" cy="49834"/>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8" name="Google Shape;5038;p29"/>
            <p:cNvSpPr/>
            <p:nvPr/>
          </p:nvSpPr>
          <p:spPr>
            <a:xfrm>
              <a:off x="6364146" y="2434133"/>
              <a:ext cx="122311" cy="43673"/>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39" name="Google Shape;5039;p29"/>
            <p:cNvSpPr/>
            <p:nvPr/>
          </p:nvSpPr>
          <p:spPr>
            <a:xfrm>
              <a:off x="6237545" y="2757554"/>
              <a:ext cx="250815" cy="22478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0" name="Google Shape;5040;p29"/>
            <p:cNvSpPr/>
            <p:nvPr/>
          </p:nvSpPr>
          <p:spPr>
            <a:xfrm>
              <a:off x="6706823" y="2276051"/>
              <a:ext cx="196272" cy="181563"/>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1" name="Google Shape;5041;p29"/>
            <p:cNvSpPr/>
            <p:nvPr/>
          </p:nvSpPr>
          <p:spPr>
            <a:xfrm>
              <a:off x="6839327" y="2200542"/>
              <a:ext cx="196272" cy="181918"/>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2" name="Google Shape;5042;p29"/>
            <p:cNvSpPr/>
            <p:nvPr/>
          </p:nvSpPr>
          <p:spPr>
            <a:xfrm>
              <a:off x="6649603" y="2651177"/>
              <a:ext cx="345677" cy="344387"/>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3" name="Google Shape;5043;p29"/>
            <p:cNvSpPr/>
            <p:nvPr/>
          </p:nvSpPr>
          <p:spPr>
            <a:xfrm>
              <a:off x="6206806" y="3173353"/>
              <a:ext cx="349902" cy="435765"/>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4" name="Google Shape;5044;p29"/>
            <p:cNvSpPr/>
            <p:nvPr/>
          </p:nvSpPr>
          <p:spPr>
            <a:xfrm>
              <a:off x="6269026" y="3329757"/>
              <a:ext cx="60059" cy="49963"/>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5" name="Google Shape;5045;p29"/>
            <p:cNvSpPr/>
            <p:nvPr/>
          </p:nvSpPr>
          <p:spPr>
            <a:xfrm>
              <a:off x="6336794" y="3314791"/>
              <a:ext cx="125182" cy="43931"/>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6" name="Google Shape;5046;p29"/>
            <p:cNvSpPr/>
            <p:nvPr/>
          </p:nvSpPr>
          <p:spPr>
            <a:xfrm>
              <a:off x="6281702" y="3399267"/>
              <a:ext cx="59769" cy="49963"/>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7" name="Google Shape;5047;p29"/>
            <p:cNvSpPr/>
            <p:nvPr/>
          </p:nvSpPr>
          <p:spPr>
            <a:xfrm>
              <a:off x="6351212"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8" name="Google Shape;5048;p29"/>
            <p:cNvSpPr/>
            <p:nvPr/>
          </p:nvSpPr>
          <p:spPr>
            <a:xfrm>
              <a:off x="6295152" y="347348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49" name="Google Shape;5049;p29"/>
            <p:cNvSpPr/>
            <p:nvPr/>
          </p:nvSpPr>
          <p:spPr>
            <a:xfrm>
              <a:off x="6364404" y="3458777"/>
              <a:ext cx="121795" cy="43609"/>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0" name="Google Shape;5050;p29"/>
            <p:cNvSpPr/>
            <p:nvPr/>
          </p:nvSpPr>
          <p:spPr>
            <a:xfrm>
              <a:off x="6239093" y="3782231"/>
              <a:ext cx="249267" cy="2240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1" name="Google Shape;5051;p29"/>
            <p:cNvSpPr/>
            <p:nvPr/>
          </p:nvSpPr>
          <p:spPr>
            <a:xfrm>
              <a:off x="6706823" y="3300663"/>
              <a:ext cx="196272" cy="18166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2" name="Google Shape;5052;p29"/>
            <p:cNvSpPr/>
            <p:nvPr/>
          </p:nvSpPr>
          <p:spPr>
            <a:xfrm>
              <a:off x="6839327" y="3225154"/>
              <a:ext cx="196272" cy="181918"/>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3" name="Google Shape;5053;p29"/>
            <p:cNvSpPr/>
            <p:nvPr/>
          </p:nvSpPr>
          <p:spPr>
            <a:xfrm>
              <a:off x="6649603" y="3675789"/>
              <a:ext cx="345677" cy="344677"/>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4" name="Google Shape;5054;p29"/>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5" name="Google Shape;5055;p29"/>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6" name="Google Shape;5056;p29"/>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7" name="Google Shape;5057;p29"/>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8" name="Google Shape;5058;p29"/>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59" name="Google Shape;5059;p29"/>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0" name="Google Shape;5060;p29"/>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1" name="Google Shape;5061;p29"/>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2" name="Google Shape;5062;p29"/>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3" name="Google Shape;5063;p29"/>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4" name="Google Shape;5064;p29"/>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5" name="Google Shape;5065;p29"/>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6" name="Google Shape;5066;p29"/>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7" name="Google Shape;5067;p29"/>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8" name="Google Shape;5068;p29"/>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69" name="Google Shape;5069;p29"/>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0" name="Google Shape;5070;p29"/>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1" name="Google Shape;5071;p29"/>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2" name="Google Shape;5072;p29"/>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3" name="Google Shape;5073;p29"/>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4" name="Google Shape;5074;p29"/>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5" name="Google Shape;5075;p29"/>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6" name="Google Shape;5076;p29"/>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7" name="Google Shape;5077;p29"/>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8" name="Google Shape;5078;p29"/>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79" name="Google Shape;5079;p29"/>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0" name="Google Shape;5080;p29"/>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1" name="Google Shape;5081;p29"/>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2" name="Google Shape;5082;p29"/>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3" name="Google Shape;5083;p29"/>
            <p:cNvSpPr/>
            <p:nvPr/>
          </p:nvSpPr>
          <p:spPr>
            <a:xfrm>
              <a:off x="5212933" y="1733296"/>
              <a:ext cx="249267" cy="224043"/>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4" name="Google Shape;5084;p29"/>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5" name="Google Shape;5085;p29"/>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6" name="Google Shape;5086;p29"/>
            <p:cNvSpPr/>
            <p:nvPr/>
          </p:nvSpPr>
          <p:spPr>
            <a:xfrm>
              <a:off x="5624636" y="1626564"/>
              <a:ext cx="346032" cy="344387"/>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7" name="Google Shape;5087;p29"/>
            <p:cNvSpPr/>
            <p:nvPr/>
          </p:nvSpPr>
          <p:spPr>
            <a:xfrm>
              <a:off x="5182226" y="2147999"/>
              <a:ext cx="349870" cy="435862"/>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8" name="Google Shape;5088;p29"/>
            <p:cNvSpPr/>
            <p:nvPr/>
          </p:nvSpPr>
          <p:spPr>
            <a:xfrm>
              <a:off x="5244414" y="2305274"/>
              <a:ext cx="60059" cy="49834"/>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89" name="Google Shape;5089;p29"/>
            <p:cNvSpPr/>
            <p:nvPr/>
          </p:nvSpPr>
          <p:spPr>
            <a:xfrm>
              <a:off x="5312052" y="2290372"/>
              <a:ext cx="124117" cy="43673"/>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0" name="Google Shape;5090;p29"/>
            <p:cNvSpPr/>
            <p:nvPr/>
          </p:nvSpPr>
          <p:spPr>
            <a:xfrm>
              <a:off x="5257090" y="2374687"/>
              <a:ext cx="59769" cy="49931"/>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1" name="Google Shape;5091;p29"/>
            <p:cNvSpPr/>
            <p:nvPr/>
          </p:nvSpPr>
          <p:spPr>
            <a:xfrm>
              <a:off x="5326728" y="2359753"/>
              <a:ext cx="121279" cy="43512"/>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2" name="Google Shape;5092;p29"/>
            <p:cNvSpPr/>
            <p:nvPr/>
          </p:nvSpPr>
          <p:spPr>
            <a:xfrm>
              <a:off x="5270540" y="2448906"/>
              <a:ext cx="60059" cy="49834"/>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3" name="Google Shape;5093;p29"/>
            <p:cNvSpPr/>
            <p:nvPr/>
          </p:nvSpPr>
          <p:spPr>
            <a:xfrm>
              <a:off x="5339534" y="2434133"/>
              <a:ext cx="122311" cy="43673"/>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4" name="Google Shape;5094;p29"/>
            <p:cNvSpPr/>
            <p:nvPr/>
          </p:nvSpPr>
          <p:spPr>
            <a:xfrm>
              <a:off x="5212933" y="2757263"/>
              <a:ext cx="250815" cy="224817"/>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5" name="Google Shape;5095;p29"/>
            <p:cNvSpPr/>
            <p:nvPr/>
          </p:nvSpPr>
          <p:spPr>
            <a:xfrm>
              <a:off x="5682211" y="2276051"/>
              <a:ext cx="196304" cy="181563"/>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6" name="Google Shape;5096;p29"/>
            <p:cNvSpPr/>
            <p:nvPr/>
          </p:nvSpPr>
          <p:spPr>
            <a:xfrm>
              <a:off x="5814714" y="2200542"/>
              <a:ext cx="196272" cy="181918"/>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7" name="Google Shape;5097;p29"/>
            <p:cNvSpPr/>
            <p:nvPr/>
          </p:nvSpPr>
          <p:spPr>
            <a:xfrm>
              <a:off x="5624636" y="2651177"/>
              <a:ext cx="346032" cy="344387"/>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8" name="Google Shape;5098;p29"/>
            <p:cNvSpPr/>
            <p:nvPr/>
          </p:nvSpPr>
          <p:spPr>
            <a:xfrm>
              <a:off x="5182226" y="3172611"/>
              <a:ext cx="349870" cy="436507"/>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099" name="Google Shape;5099;p29"/>
            <p:cNvSpPr/>
            <p:nvPr/>
          </p:nvSpPr>
          <p:spPr>
            <a:xfrm>
              <a:off x="5244414" y="3329886"/>
              <a:ext cx="60059" cy="49834"/>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0" name="Google Shape;5100;p29"/>
            <p:cNvSpPr/>
            <p:nvPr/>
          </p:nvSpPr>
          <p:spPr>
            <a:xfrm>
              <a:off x="5311601" y="3314856"/>
              <a:ext cx="125085" cy="43996"/>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1" name="Google Shape;5101;p29"/>
            <p:cNvSpPr/>
            <p:nvPr/>
          </p:nvSpPr>
          <p:spPr>
            <a:xfrm>
              <a:off x="5257090" y="3399267"/>
              <a:ext cx="59769" cy="49963"/>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2" name="Google Shape;5102;p29"/>
            <p:cNvSpPr/>
            <p:nvPr/>
          </p:nvSpPr>
          <p:spPr>
            <a:xfrm>
              <a:off x="5326599" y="3384688"/>
              <a:ext cx="121279" cy="43544"/>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3" name="Google Shape;5103;p29"/>
            <p:cNvSpPr/>
            <p:nvPr/>
          </p:nvSpPr>
          <p:spPr>
            <a:xfrm>
              <a:off x="5270540" y="347348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4" name="Google Shape;5104;p29"/>
            <p:cNvSpPr/>
            <p:nvPr/>
          </p:nvSpPr>
          <p:spPr>
            <a:xfrm>
              <a:off x="5339792" y="3458810"/>
              <a:ext cx="121892" cy="43577"/>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5" name="Google Shape;5105;p29"/>
            <p:cNvSpPr/>
            <p:nvPr/>
          </p:nvSpPr>
          <p:spPr>
            <a:xfrm>
              <a:off x="5212933" y="3782714"/>
              <a:ext cx="249267" cy="224140"/>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6" name="Google Shape;5106;p29"/>
            <p:cNvSpPr/>
            <p:nvPr/>
          </p:nvSpPr>
          <p:spPr>
            <a:xfrm>
              <a:off x="5682211" y="3300663"/>
              <a:ext cx="196304" cy="18166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7" name="Google Shape;5107;p29"/>
            <p:cNvSpPr/>
            <p:nvPr/>
          </p:nvSpPr>
          <p:spPr>
            <a:xfrm>
              <a:off x="5814714" y="3225154"/>
              <a:ext cx="196272" cy="181918"/>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8" name="Google Shape;5108;p29"/>
            <p:cNvSpPr/>
            <p:nvPr/>
          </p:nvSpPr>
          <p:spPr>
            <a:xfrm>
              <a:off x="5624636" y="3676079"/>
              <a:ext cx="346032" cy="344387"/>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09" name="Google Shape;5109;p29"/>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0" name="Google Shape;5110;p29"/>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1" name="Google Shape;5111;p29"/>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2" name="Google Shape;5112;p29"/>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3" name="Google Shape;5113;p29"/>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4" name="Google Shape;5114;p29"/>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5" name="Google Shape;5115;p29"/>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6" name="Google Shape;5116;p29"/>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7" name="Google Shape;5117;p29"/>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8" name="Google Shape;5118;p29"/>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19" name="Google Shape;5119;p29"/>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0" name="Google Shape;5120;p29"/>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1" name="Google Shape;5121;p29"/>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2" name="Google Shape;5122;p29"/>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3" name="Google Shape;5123;p29"/>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4" name="Google Shape;5124;p29"/>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5" name="Google Shape;5125;p29"/>
            <p:cNvSpPr/>
            <p:nvPr/>
          </p:nvSpPr>
          <p:spPr>
            <a:xfrm>
              <a:off x="4600023" y="1626564"/>
              <a:ext cx="346032" cy="344387"/>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6" name="Google Shape;5126;p29"/>
            <p:cNvSpPr/>
            <p:nvPr/>
          </p:nvSpPr>
          <p:spPr>
            <a:xfrm>
              <a:off x="4657631" y="2276051"/>
              <a:ext cx="196272" cy="181563"/>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7" name="Google Shape;5127;p29"/>
            <p:cNvSpPr/>
            <p:nvPr/>
          </p:nvSpPr>
          <p:spPr>
            <a:xfrm>
              <a:off x="4790102" y="2200542"/>
              <a:ext cx="196272" cy="181918"/>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8" name="Google Shape;5128;p29"/>
            <p:cNvSpPr/>
            <p:nvPr/>
          </p:nvSpPr>
          <p:spPr>
            <a:xfrm>
              <a:off x="4600023" y="2651564"/>
              <a:ext cx="346032" cy="344000"/>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29" name="Google Shape;5129;p29"/>
            <p:cNvSpPr/>
            <p:nvPr/>
          </p:nvSpPr>
          <p:spPr>
            <a:xfrm>
              <a:off x="4657631" y="3300663"/>
              <a:ext cx="196272" cy="18166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0" name="Google Shape;5130;p29"/>
            <p:cNvSpPr/>
            <p:nvPr/>
          </p:nvSpPr>
          <p:spPr>
            <a:xfrm>
              <a:off x="4790102" y="3225154"/>
              <a:ext cx="196272" cy="181918"/>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1" name="Google Shape;5131;p29"/>
            <p:cNvSpPr/>
            <p:nvPr/>
          </p:nvSpPr>
          <p:spPr>
            <a:xfrm>
              <a:off x="4600023" y="3676079"/>
              <a:ext cx="346032" cy="344387"/>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2" name="Google Shape;5132;p29"/>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3" name="Google Shape;5133;p29"/>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34" name="Google Shape;5134;p29"/>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680"/>
              </a:srgbClr>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135" name="Google Shape;5135;p29"/>
          <p:cNvSpPr txBox="1"/>
          <p:nvPr>
            <p:ph type="title"/>
          </p:nvPr>
        </p:nvSpPr>
        <p:spPr>
          <a:xfrm>
            <a:off x="951933" y="495733"/>
            <a:ext cx="10714800" cy="763500"/>
          </a:xfrm>
          <a:prstGeom prst="rect">
            <a:avLst/>
          </a:prstGeom>
        </p:spPr>
        <p:txBody>
          <a:bodyPr anchorCtr="0" anchor="t" bIns="121900" lIns="121900" spcFirstLastPara="1" rIns="121900" wrap="square" tIns="121900">
            <a:noAutofit/>
          </a:bodyPr>
          <a:lstStyle>
            <a:lvl1pPr lvl="0" rtl="0">
              <a:spcBef>
                <a:spcPts val="0"/>
              </a:spcBef>
              <a:spcAft>
                <a:spcPts val="0"/>
              </a:spcAft>
              <a:buSzPts val="3200"/>
              <a:buNone/>
              <a:defRPr sz="32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136" name="Google Shape;5136;p29"/>
          <p:cNvSpPr txBox="1"/>
          <p:nvPr>
            <p:ph hasCustomPrompt="1" idx="2" type="title"/>
          </p:nvPr>
        </p:nvSpPr>
        <p:spPr>
          <a:xfrm>
            <a:off x="1580467" y="1642200"/>
            <a:ext cx="4310700" cy="763500"/>
          </a:xfrm>
          <a:prstGeom prst="rect">
            <a:avLst/>
          </a:prstGeom>
        </p:spPr>
        <p:txBody>
          <a:bodyPr anchorCtr="0" anchor="b" bIns="121900" lIns="121900" spcFirstLastPara="1" rIns="121900" wrap="square" tIns="121900">
            <a:noAutofit/>
          </a:bodyPr>
          <a:lstStyle>
            <a:lvl1pPr lvl="0" rtl="0" algn="ctr">
              <a:spcBef>
                <a:spcPts val="0"/>
              </a:spcBef>
              <a:spcAft>
                <a:spcPts val="0"/>
              </a:spcAft>
              <a:buClr>
                <a:schemeClr val="accent1"/>
              </a:buClr>
              <a:buSzPts val="4000"/>
              <a:buNone/>
              <a:defRPr sz="4000">
                <a:solidFill>
                  <a:schemeClr val="accent1"/>
                </a:solidFill>
              </a:defRPr>
            </a:lvl1pPr>
            <a:lvl2pPr lvl="1" rtl="0" algn="ctr">
              <a:spcBef>
                <a:spcPts val="0"/>
              </a:spcBef>
              <a:spcAft>
                <a:spcPts val="0"/>
              </a:spcAft>
              <a:buClr>
                <a:schemeClr val="accent1"/>
              </a:buClr>
              <a:buSzPts val="4000"/>
              <a:buNone/>
              <a:defRPr sz="4000">
                <a:solidFill>
                  <a:schemeClr val="accent1"/>
                </a:solidFill>
              </a:defRPr>
            </a:lvl2pPr>
            <a:lvl3pPr lvl="2" rtl="0" algn="ctr">
              <a:spcBef>
                <a:spcPts val="0"/>
              </a:spcBef>
              <a:spcAft>
                <a:spcPts val="0"/>
              </a:spcAft>
              <a:buClr>
                <a:schemeClr val="accent1"/>
              </a:buClr>
              <a:buSzPts val="4000"/>
              <a:buNone/>
              <a:defRPr sz="4000">
                <a:solidFill>
                  <a:schemeClr val="accent1"/>
                </a:solidFill>
              </a:defRPr>
            </a:lvl3pPr>
            <a:lvl4pPr lvl="3" rtl="0" algn="ctr">
              <a:spcBef>
                <a:spcPts val="0"/>
              </a:spcBef>
              <a:spcAft>
                <a:spcPts val="0"/>
              </a:spcAft>
              <a:buClr>
                <a:schemeClr val="accent1"/>
              </a:buClr>
              <a:buSzPts val="4000"/>
              <a:buNone/>
              <a:defRPr sz="4000">
                <a:solidFill>
                  <a:schemeClr val="accent1"/>
                </a:solidFill>
              </a:defRPr>
            </a:lvl4pPr>
            <a:lvl5pPr lvl="4" rtl="0" algn="ctr">
              <a:spcBef>
                <a:spcPts val="0"/>
              </a:spcBef>
              <a:spcAft>
                <a:spcPts val="0"/>
              </a:spcAft>
              <a:buClr>
                <a:schemeClr val="accent1"/>
              </a:buClr>
              <a:buSzPts val="4000"/>
              <a:buNone/>
              <a:defRPr sz="4000">
                <a:solidFill>
                  <a:schemeClr val="accent1"/>
                </a:solidFill>
              </a:defRPr>
            </a:lvl5pPr>
            <a:lvl6pPr lvl="5" rtl="0" algn="ctr">
              <a:spcBef>
                <a:spcPts val="0"/>
              </a:spcBef>
              <a:spcAft>
                <a:spcPts val="0"/>
              </a:spcAft>
              <a:buClr>
                <a:schemeClr val="accent1"/>
              </a:buClr>
              <a:buSzPts val="4000"/>
              <a:buNone/>
              <a:defRPr sz="4000">
                <a:solidFill>
                  <a:schemeClr val="accent1"/>
                </a:solidFill>
              </a:defRPr>
            </a:lvl6pPr>
            <a:lvl7pPr lvl="6" rtl="0" algn="ctr">
              <a:spcBef>
                <a:spcPts val="0"/>
              </a:spcBef>
              <a:spcAft>
                <a:spcPts val="0"/>
              </a:spcAft>
              <a:buClr>
                <a:schemeClr val="accent1"/>
              </a:buClr>
              <a:buSzPts val="4000"/>
              <a:buNone/>
              <a:defRPr sz="4000">
                <a:solidFill>
                  <a:schemeClr val="accent1"/>
                </a:solidFill>
              </a:defRPr>
            </a:lvl7pPr>
            <a:lvl8pPr lvl="7" rtl="0" algn="ctr">
              <a:spcBef>
                <a:spcPts val="0"/>
              </a:spcBef>
              <a:spcAft>
                <a:spcPts val="0"/>
              </a:spcAft>
              <a:buClr>
                <a:schemeClr val="accent1"/>
              </a:buClr>
              <a:buSzPts val="4000"/>
              <a:buNone/>
              <a:defRPr sz="4000">
                <a:solidFill>
                  <a:schemeClr val="accent1"/>
                </a:solidFill>
              </a:defRPr>
            </a:lvl8pPr>
            <a:lvl9pPr lvl="8" rtl="0" algn="ctr">
              <a:spcBef>
                <a:spcPts val="0"/>
              </a:spcBef>
              <a:spcAft>
                <a:spcPts val="0"/>
              </a:spcAft>
              <a:buClr>
                <a:schemeClr val="accent1"/>
              </a:buClr>
              <a:buSzPts val="4000"/>
              <a:buNone/>
              <a:defRPr sz="4000">
                <a:solidFill>
                  <a:schemeClr val="accent1"/>
                </a:solidFill>
              </a:defRPr>
            </a:lvl9pPr>
          </a:lstStyle>
          <a:p>
            <a:r>
              <a:t>xx%</a:t>
            </a:r>
          </a:p>
        </p:txBody>
      </p:sp>
      <p:sp>
        <p:nvSpPr>
          <p:cNvPr id="5137" name="Google Shape;5137;p29"/>
          <p:cNvSpPr txBox="1"/>
          <p:nvPr>
            <p:ph idx="3" type="title"/>
          </p:nvPr>
        </p:nvSpPr>
        <p:spPr>
          <a:xfrm>
            <a:off x="1580467" y="2073667"/>
            <a:ext cx="4310700" cy="855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2400"/>
              <a:buNone/>
              <a:defRPr sz="24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5138" name="Google Shape;5138;p29"/>
          <p:cNvSpPr txBox="1"/>
          <p:nvPr>
            <p:ph idx="1" type="subTitle"/>
          </p:nvPr>
        </p:nvSpPr>
        <p:spPr>
          <a:xfrm>
            <a:off x="1580467" y="2843867"/>
            <a:ext cx="4310700" cy="926100"/>
          </a:xfrm>
          <a:prstGeom prst="rect">
            <a:avLst/>
          </a:prstGeom>
        </p:spPr>
        <p:txBody>
          <a:bodyPr anchorCtr="0" anchor="t" bIns="121900" lIns="121900" spcFirstLastPara="1" rIns="121900" wrap="square" tIns="121900">
            <a:noAutofit/>
          </a:bodyPr>
          <a:lstStyle>
            <a:lvl1pPr lvl="0" rtl="0" algn="ctr">
              <a:lnSpc>
                <a:spcPct val="100000"/>
              </a:lnSpc>
              <a:spcBef>
                <a:spcPts val="0"/>
              </a:spcBef>
              <a:spcAft>
                <a:spcPts val="0"/>
              </a:spcAft>
              <a:buSzPts val="2100"/>
              <a:buNone/>
              <a:defRPr sz="2100"/>
            </a:lvl1pPr>
            <a:lvl2pPr lvl="1" rtl="0" algn="ctr">
              <a:lnSpc>
                <a:spcPct val="100000"/>
              </a:lnSpc>
              <a:spcBef>
                <a:spcPts val="2100"/>
              </a:spcBef>
              <a:spcAft>
                <a:spcPts val="0"/>
              </a:spcAft>
              <a:buSzPts val="2100"/>
              <a:buNone/>
              <a:defRPr sz="2100"/>
            </a:lvl2pPr>
            <a:lvl3pPr lvl="2" rtl="0" algn="ctr">
              <a:lnSpc>
                <a:spcPct val="100000"/>
              </a:lnSpc>
              <a:spcBef>
                <a:spcPts val="2100"/>
              </a:spcBef>
              <a:spcAft>
                <a:spcPts val="0"/>
              </a:spcAft>
              <a:buSzPts val="2100"/>
              <a:buNone/>
              <a:defRPr sz="2100"/>
            </a:lvl3pPr>
            <a:lvl4pPr lvl="3" rtl="0" algn="ctr">
              <a:lnSpc>
                <a:spcPct val="100000"/>
              </a:lnSpc>
              <a:spcBef>
                <a:spcPts val="2100"/>
              </a:spcBef>
              <a:spcAft>
                <a:spcPts val="0"/>
              </a:spcAft>
              <a:buSzPts val="2100"/>
              <a:buNone/>
              <a:defRPr sz="2100"/>
            </a:lvl4pPr>
            <a:lvl5pPr lvl="4" rtl="0" algn="ctr">
              <a:lnSpc>
                <a:spcPct val="100000"/>
              </a:lnSpc>
              <a:spcBef>
                <a:spcPts val="2100"/>
              </a:spcBef>
              <a:spcAft>
                <a:spcPts val="0"/>
              </a:spcAft>
              <a:buSzPts val="2100"/>
              <a:buNone/>
              <a:defRPr sz="2100"/>
            </a:lvl5pPr>
            <a:lvl6pPr lvl="5" rtl="0" algn="ctr">
              <a:lnSpc>
                <a:spcPct val="100000"/>
              </a:lnSpc>
              <a:spcBef>
                <a:spcPts val="2100"/>
              </a:spcBef>
              <a:spcAft>
                <a:spcPts val="0"/>
              </a:spcAft>
              <a:buSzPts val="2100"/>
              <a:buNone/>
              <a:defRPr sz="2100"/>
            </a:lvl6pPr>
            <a:lvl7pPr lvl="6" rtl="0" algn="ctr">
              <a:lnSpc>
                <a:spcPct val="100000"/>
              </a:lnSpc>
              <a:spcBef>
                <a:spcPts val="2100"/>
              </a:spcBef>
              <a:spcAft>
                <a:spcPts val="0"/>
              </a:spcAft>
              <a:buSzPts val="2100"/>
              <a:buNone/>
              <a:defRPr sz="2100"/>
            </a:lvl7pPr>
            <a:lvl8pPr lvl="7" rtl="0" algn="ctr">
              <a:lnSpc>
                <a:spcPct val="100000"/>
              </a:lnSpc>
              <a:spcBef>
                <a:spcPts val="2100"/>
              </a:spcBef>
              <a:spcAft>
                <a:spcPts val="0"/>
              </a:spcAft>
              <a:buSzPts val="2100"/>
              <a:buNone/>
              <a:defRPr sz="2100"/>
            </a:lvl8pPr>
            <a:lvl9pPr lvl="8" rtl="0" algn="ctr">
              <a:lnSpc>
                <a:spcPct val="100000"/>
              </a:lnSpc>
              <a:spcBef>
                <a:spcPts val="2100"/>
              </a:spcBef>
              <a:spcAft>
                <a:spcPts val="0"/>
              </a:spcAft>
              <a:buSzPts val="2100"/>
              <a:buNone/>
              <a:defRPr sz="2100"/>
            </a:lvl9pPr>
          </a:lstStyle>
          <a:p/>
        </p:txBody>
      </p:sp>
      <p:sp>
        <p:nvSpPr>
          <p:cNvPr id="5139" name="Google Shape;5139;p29"/>
          <p:cNvSpPr txBox="1"/>
          <p:nvPr>
            <p:ph hasCustomPrompt="1" idx="4" type="title"/>
          </p:nvPr>
        </p:nvSpPr>
        <p:spPr>
          <a:xfrm>
            <a:off x="6300730" y="1642200"/>
            <a:ext cx="4310700" cy="763500"/>
          </a:xfrm>
          <a:prstGeom prst="rect">
            <a:avLst/>
          </a:prstGeom>
        </p:spPr>
        <p:txBody>
          <a:bodyPr anchorCtr="0" anchor="b" bIns="121900" lIns="121900" spcFirstLastPara="1" rIns="121900" wrap="square" tIns="121900">
            <a:noAutofit/>
          </a:bodyPr>
          <a:lstStyle>
            <a:lvl1pPr lvl="0" rtl="0" algn="ctr">
              <a:spcBef>
                <a:spcPts val="0"/>
              </a:spcBef>
              <a:spcAft>
                <a:spcPts val="0"/>
              </a:spcAft>
              <a:buClr>
                <a:schemeClr val="accent1"/>
              </a:buClr>
              <a:buSzPts val="4000"/>
              <a:buNone/>
              <a:defRPr sz="4000">
                <a:solidFill>
                  <a:schemeClr val="accent1"/>
                </a:solidFill>
              </a:defRPr>
            </a:lvl1pPr>
            <a:lvl2pPr lvl="1" rtl="0" algn="ctr">
              <a:spcBef>
                <a:spcPts val="0"/>
              </a:spcBef>
              <a:spcAft>
                <a:spcPts val="0"/>
              </a:spcAft>
              <a:buClr>
                <a:schemeClr val="accent1"/>
              </a:buClr>
              <a:buSzPts val="4000"/>
              <a:buNone/>
              <a:defRPr sz="4000">
                <a:solidFill>
                  <a:schemeClr val="accent1"/>
                </a:solidFill>
              </a:defRPr>
            </a:lvl2pPr>
            <a:lvl3pPr lvl="2" rtl="0" algn="ctr">
              <a:spcBef>
                <a:spcPts val="0"/>
              </a:spcBef>
              <a:spcAft>
                <a:spcPts val="0"/>
              </a:spcAft>
              <a:buClr>
                <a:schemeClr val="accent1"/>
              </a:buClr>
              <a:buSzPts val="4000"/>
              <a:buNone/>
              <a:defRPr sz="4000">
                <a:solidFill>
                  <a:schemeClr val="accent1"/>
                </a:solidFill>
              </a:defRPr>
            </a:lvl3pPr>
            <a:lvl4pPr lvl="3" rtl="0" algn="ctr">
              <a:spcBef>
                <a:spcPts val="0"/>
              </a:spcBef>
              <a:spcAft>
                <a:spcPts val="0"/>
              </a:spcAft>
              <a:buClr>
                <a:schemeClr val="accent1"/>
              </a:buClr>
              <a:buSzPts val="4000"/>
              <a:buNone/>
              <a:defRPr sz="4000">
                <a:solidFill>
                  <a:schemeClr val="accent1"/>
                </a:solidFill>
              </a:defRPr>
            </a:lvl4pPr>
            <a:lvl5pPr lvl="4" rtl="0" algn="ctr">
              <a:spcBef>
                <a:spcPts val="0"/>
              </a:spcBef>
              <a:spcAft>
                <a:spcPts val="0"/>
              </a:spcAft>
              <a:buClr>
                <a:schemeClr val="accent1"/>
              </a:buClr>
              <a:buSzPts val="4000"/>
              <a:buNone/>
              <a:defRPr sz="4000">
                <a:solidFill>
                  <a:schemeClr val="accent1"/>
                </a:solidFill>
              </a:defRPr>
            </a:lvl5pPr>
            <a:lvl6pPr lvl="5" rtl="0" algn="ctr">
              <a:spcBef>
                <a:spcPts val="0"/>
              </a:spcBef>
              <a:spcAft>
                <a:spcPts val="0"/>
              </a:spcAft>
              <a:buClr>
                <a:schemeClr val="accent1"/>
              </a:buClr>
              <a:buSzPts val="4000"/>
              <a:buNone/>
              <a:defRPr sz="4000">
                <a:solidFill>
                  <a:schemeClr val="accent1"/>
                </a:solidFill>
              </a:defRPr>
            </a:lvl6pPr>
            <a:lvl7pPr lvl="6" rtl="0" algn="ctr">
              <a:spcBef>
                <a:spcPts val="0"/>
              </a:spcBef>
              <a:spcAft>
                <a:spcPts val="0"/>
              </a:spcAft>
              <a:buClr>
                <a:schemeClr val="accent1"/>
              </a:buClr>
              <a:buSzPts val="4000"/>
              <a:buNone/>
              <a:defRPr sz="4000">
                <a:solidFill>
                  <a:schemeClr val="accent1"/>
                </a:solidFill>
              </a:defRPr>
            </a:lvl7pPr>
            <a:lvl8pPr lvl="7" rtl="0" algn="ctr">
              <a:spcBef>
                <a:spcPts val="0"/>
              </a:spcBef>
              <a:spcAft>
                <a:spcPts val="0"/>
              </a:spcAft>
              <a:buClr>
                <a:schemeClr val="accent1"/>
              </a:buClr>
              <a:buSzPts val="4000"/>
              <a:buNone/>
              <a:defRPr sz="4000">
                <a:solidFill>
                  <a:schemeClr val="accent1"/>
                </a:solidFill>
              </a:defRPr>
            </a:lvl8pPr>
            <a:lvl9pPr lvl="8" rtl="0" algn="ctr">
              <a:spcBef>
                <a:spcPts val="0"/>
              </a:spcBef>
              <a:spcAft>
                <a:spcPts val="0"/>
              </a:spcAft>
              <a:buClr>
                <a:schemeClr val="accent1"/>
              </a:buClr>
              <a:buSzPts val="4000"/>
              <a:buNone/>
              <a:defRPr sz="4000">
                <a:solidFill>
                  <a:schemeClr val="accent1"/>
                </a:solidFill>
              </a:defRPr>
            </a:lvl9pPr>
          </a:lstStyle>
          <a:p>
            <a:r>
              <a:t>xx%</a:t>
            </a:r>
          </a:p>
        </p:txBody>
      </p:sp>
      <p:sp>
        <p:nvSpPr>
          <p:cNvPr id="5140" name="Google Shape;5140;p29"/>
          <p:cNvSpPr txBox="1"/>
          <p:nvPr>
            <p:ph idx="5" type="title"/>
          </p:nvPr>
        </p:nvSpPr>
        <p:spPr>
          <a:xfrm>
            <a:off x="6300730" y="2073667"/>
            <a:ext cx="4310700" cy="855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2400"/>
              <a:buNone/>
              <a:defRPr sz="24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5141" name="Google Shape;5141;p29"/>
          <p:cNvSpPr txBox="1"/>
          <p:nvPr>
            <p:ph idx="6" type="subTitle"/>
          </p:nvPr>
        </p:nvSpPr>
        <p:spPr>
          <a:xfrm>
            <a:off x="6300732" y="2843867"/>
            <a:ext cx="4310700" cy="926100"/>
          </a:xfrm>
          <a:prstGeom prst="rect">
            <a:avLst/>
          </a:prstGeom>
        </p:spPr>
        <p:txBody>
          <a:bodyPr anchorCtr="0" anchor="t" bIns="121900" lIns="121900" spcFirstLastPara="1" rIns="121900" wrap="square" tIns="121900">
            <a:noAutofit/>
          </a:bodyPr>
          <a:lstStyle>
            <a:lvl1pPr lvl="0" rtl="0" algn="ctr">
              <a:lnSpc>
                <a:spcPct val="100000"/>
              </a:lnSpc>
              <a:spcBef>
                <a:spcPts val="0"/>
              </a:spcBef>
              <a:spcAft>
                <a:spcPts val="0"/>
              </a:spcAft>
              <a:buSzPts val="2100"/>
              <a:buNone/>
              <a:defRPr sz="2100"/>
            </a:lvl1pPr>
            <a:lvl2pPr lvl="1" rtl="0" algn="ctr">
              <a:lnSpc>
                <a:spcPct val="100000"/>
              </a:lnSpc>
              <a:spcBef>
                <a:spcPts val="2100"/>
              </a:spcBef>
              <a:spcAft>
                <a:spcPts val="0"/>
              </a:spcAft>
              <a:buSzPts val="2100"/>
              <a:buNone/>
              <a:defRPr sz="2100"/>
            </a:lvl2pPr>
            <a:lvl3pPr lvl="2" rtl="0" algn="ctr">
              <a:lnSpc>
                <a:spcPct val="100000"/>
              </a:lnSpc>
              <a:spcBef>
                <a:spcPts val="2100"/>
              </a:spcBef>
              <a:spcAft>
                <a:spcPts val="0"/>
              </a:spcAft>
              <a:buSzPts val="2100"/>
              <a:buNone/>
              <a:defRPr sz="2100"/>
            </a:lvl3pPr>
            <a:lvl4pPr lvl="3" rtl="0" algn="ctr">
              <a:lnSpc>
                <a:spcPct val="100000"/>
              </a:lnSpc>
              <a:spcBef>
                <a:spcPts val="2100"/>
              </a:spcBef>
              <a:spcAft>
                <a:spcPts val="0"/>
              </a:spcAft>
              <a:buSzPts val="2100"/>
              <a:buNone/>
              <a:defRPr sz="2100"/>
            </a:lvl4pPr>
            <a:lvl5pPr lvl="4" rtl="0" algn="ctr">
              <a:lnSpc>
                <a:spcPct val="100000"/>
              </a:lnSpc>
              <a:spcBef>
                <a:spcPts val="2100"/>
              </a:spcBef>
              <a:spcAft>
                <a:spcPts val="0"/>
              </a:spcAft>
              <a:buSzPts val="2100"/>
              <a:buNone/>
              <a:defRPr sz="2100"/>
            </a:lvl5pPr>
            <a:lvl6pPr lvl="5" rtl="0" algn="ctr">
              <a:lnSpc>
                <a:spcPct val="100000"/>
              </a:lnSpc>
              <a:spcBef>
                <a:spcPts val="2100"/>
              </a:spcBef>
              <a:spcAft>
                <a:spcPts val="0"/>
              </a:spcAft>
              <a:buSzPts val="2100"/>
              <a:buNone/>
              <a:defRPr sz="2100"/>
            </a:lvl6pPr>
            <a:lvl7pPr lvl="6" rtl="0" algn="ctr">
              <a:lnSpc>
                <a:spcPct val="100000"/>
              </a:lnSpc>
              <a:spcBef>
                <a:spcPts val="2100"/>
              </a:spcBef>
              <a:spcAft>
                <a:spcPts val="0"/>
              </a:spcAft>
              <a:buSzPts val="2100"/>
              <a:buNone/>
              <a:defRPr sz="2100"/>
            </a:lvl7pPr>
            <a:lvl8pPr lvl="7" rtl="0" algn="ctr">
              <a:lnSpc>
                <a:spcPct val="100000"/>
              </a:lnSpc>
              <a:spcBef>
                <a:spcPts val="2100"/>
              </a:spcBef>
              <a:spcAft>
                <a:spcPts val="0"/>
              </a:spcAft>
              <a:buSzPts val="2100"/>
              <a:buNone/>
              <a:defRPr sz="2100"/>
            </a:lvl8pPr>
            <a:lvl9pPr lvl="8" rtl="0" algn="ctr">
              <a:lnSpc>
                <a:spcPct val="100000"/>
              </a:lnSpc>
              <a:spcBef>
                <a:spcPts val="2100"/>
              </a:spcBef>
              <a:spcAft>
                <a:spcPts val="0"/>
              </a:spcAft>
              <a:buSzPts val="2100"/>
              <a:buNone/>
              <a:defRPr sz="2100"/>
            </a:lvl9pPr>
          </a:lstStyle>
          <a:p/>
        </p:txBody>
      </p:sp>
      <p:sp>
        <p:nvSpPr>
          <p:cNvPr id="5142" name="Google Shape;5142;p29"/>
          <p:cNvSpPr txBox="1"/>
          <p:nvPr>
            <p:ph hasCustomPrompt="1" idx="7" type="title"/>
          </p:nvPr>
        </p:nvSpPr>
        <p:spPr>
          <a:xfrm>
            <a:off x="1580455" y="3897983"/>
            <a:ext cx="4310700" cy="763500"/>
          </a:xfrm>
          <a:prstGeom prst="rect">
            <a:avLst/>
          </a:prstGeom>
        </p:spPr>
        <p:txBody>
          <a:bodyPr anchorCtr="0" anchor="b" bIns="121900" lIns="121900" spcFirstLastPara="1" rIns="121900" wrap="square" tIns="121900">
            <a:noAutofit/>
          </a:bodyPr>
          <a:lstStyle>
            <a:lvl1pPr lvl="0" rtl="0" algn="ctr">
              <a:spcBef>
                <a:spcPts val="0"/>
              </a:spcBef>
              <a:spcAft>
                <a:spcPts val="0"/>
              </a:spcAft>
              <a:buClr>
                <a:schemeClr val="accent1"/>
              </a:buClr>
              <a:buSzPts val="4000"/>
              <a:buNone/>
              <a:defRPr sz="4000">
                <a:solidFill>
                  <a:schemeClr val="accent1"/>
                </a:solidFill>
              </a:defRPr>
            </a:lvl1pPr>
            <a:lvl2pPr lvl="1" rtl="0" algn="ctr">
              <a:spcBef>
                <a:spcPts val="0"/>
              </a:spcBef>
              <a:spcAft>
                <a:spcPts val="0"/>
              </a:spcAft>
              <a:buClr>
                <a:schemeClr val="accent1"/>
              </a:buClr>
              <a:buSzPts val="4000"/>
              <a:buNone/>
              <a:defRPr sz="4000">
                <a:solidFill>
                  <a:schemeClr val="accent1"/>
                </a:solidFill>
              </a:defRPr>
            </a:lvl2pPr>
            <a:lvl3pPr lvl="2" rtl="0" algn="ctr">
              <a:spcBef>
                <a:spcPts val="0"/>
              </a:spcBef>
              <a:spcAft>
                <a:spcPts val="0"/>
              </a:spcAft>
              <a:buClr>
                <a:schemeClr val="accent1"/>
              </a:buClr>
              <a:buSzPts val="4000"/>
              <a:buNone/>
              <a:defRPr sz="4000">
                <a:solidFill>
                  <a:schemeClr val="accent1"/>
                </a:solidFill>
              </a:defRPr>
            </a:lvl3pPr>
            <a:lvl4pPr lvl="3" rtl="0" algn="ctr">
              <a:spcBef>
                <a:spcPts val="0"/>
              </a:spcBef>
              <a:spcAft>
                <a:spcPts val="0"/>
              </a:spcAft>
              <a:buClr>
                <a:schemeClr val="accent1"/>
              </a:buClr>
              <a:buSzPts val="4000"/>
              <a:buNone/>
              <a:defRPr sz="4000">
                <a:solidFill>
                  <a:schemeClr val="accent1"/>
                </a:solidFill>
              </a:defRPr>
            </a:lvl4pPr>
            <a:lvl5pPr lvl="4" rtl="0" algn="ctr">
              <a:spcBef>
                <a:spcPts val="0"/>
              </a:spcBef>
              <a:spcAft>
                <a:spcPts val="0"/>
              </a:spcAft>
              <a:buClr>
                <a:schemeClr val="accent1"/>
              </a:buClr>
              <a:buSzPts val="4000"/>
              <a:buNone/>
              <a:defRPr sz="4000">
                <a:solidFill>
                  <a:schemeClr val="accent1"/>
                </a:solidFill>
              </a:defRPr>
            </a:lvl5pPr>
            <a:lvl6pPr lvl="5" rtl="0" algn="ctr">
              <a:spcBef>
                <a:spcPts val="0"/>
              </a:spcBef>
              <a:spcAft>
                <a:spcPts val="0"/>
              </a:spcAft>
              <a:buClr>
                <a:schemeClr val="accent1"/>
              </a:buClr>
              <a:buSzPts val="4000"/>
              <a:buNone/>
              <a:defRPr sz="4000">
                <a:solidFill>
                  <a:schemeClr val="accent1"/>
                </a:solidFill>
              </a:defRPr>
            </a:lvl6pPr>
            <a:lvl7pPr lvl="6" rtl="0" algn="ctr">
              <a:spcBef>
                <a:spcPts val="0"/>
              </a:spcBef>
              <a:spcAft>
                <a:spcPts val="0"/>
              </a:spcAft>
              <a:buClr>
                <a:schemeClr val="accent1"/>
              </a:buClr>
              <a:buSzPts val="4000"/>
              <a:buNone/>
              <a:defRPr sz="4000">
                <a:solidFill>
                  <a:schemeClr val="accent1"/>
                </a:solidFill>
              </a:defRPr>
            </a:lvl7pPr>
            <a:lvl8pPr lvl="7" rtl="0" algn="ctr">
              <a:spcBef>
                <a:spcPts val="0"/>
              </a:spcBef>
              <a:spcAft>
                <a:spcPts val="0"/>
              </a:spcAft>
              <a:buClr>
                <a:schemeClr val="accent1"/>
              </a:buClr>
              <a:buSzPts val="4000"/>
              <a:buNone/>
              <a:defRPr sz="4000">
                <a:solidFill>
                  <a:schemeClr val="accent1"/>
                </a:solidFill>
              </a:defRPr>
            </a:lvl8pPr>
            <a:lvl9pPr lvl="8" rtl="0" algn="ctr">
              <a:spcBef>
                <a:spcPts val="0"/>
              </a:spcBef>
              <a:spcAft>
                <a:spcPts val="0"/>
              </a:spcAft>
              <a:buClr>
                <a:schemeClr val="accent1"/>
              </a:buClr>
              <a:buSzPts val="4000"/>
              <a:buNone/>
              <a:defRPr sz="4000">
                <a:solidFill>
                  <a:schemeClr val="accent1"/>
                </a:solidFill>
              </a:defRPr>
            </a:lvl9pPr>
          </a:lstStyle>
          <a:p>
            <a:r>
              <a:t>xx%</a:t>
            </a:r>
          </a:p>
        </p:txBody>
      </p:sp>
      <p:sp>
        <p:nvSpPr>
          <p:cNvPr id="5143" name="Google Shape;5143;p29"/>
          <p:cNvSpPr txBox="1"/>
          <p:nvPr>
            <p:ph idx="8" type="title"/>
          </p:nvPr>
        </p:nvSpPr>
        <p:spPr>
          <a:xfrm>
            <a:off x="1580455" y="4329450"/>
            <a:ext cx="4310700" cy="855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2400"/>
              <a:buNone/>
              <a:defRPr sz="24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5144" name="Google Shape;5144;p29"/>
          <p:cNvSpPr txBox="1"/>
          <p:nvPr>
            <p:ph idx="9" type="subTitle"/>
          </p:nvPr>
        </p:nvSpPr>
        <p:spPr>
          <a:xfrm>
            <a:off x="1580467" y="5099650"/>
            <a:ext cx="4310700" cy="926100"/>
          </a:xfrm>
          <a:prstGeom prst="rect">
            <a:avLst/>
          </a:prstGeom>
        </p:spPr>
        <p:txBody>
          <a:bodyPr anchorCtr="0" anchor="t" bIns="121900" lIns="121900" spcFirstLastPara="1" rIns="121900" wrap="square" tIns="121900">
            <a:noAutofit/>
          </a:bodyPr>
          <a:lstStyle>
            <a:lvl1pPr lvl="0" rtl="0" algn="ctr">
              <a:lnSpc>
                <a:spcPct val="100000"/>
              </a:lnSpc>
              <a:spcBef>
                <a:spcPts val="0"/>
              </a:spcBef>
              <a:spcAft>
                <a:spcPts val="0"/>
              </a:spcAft>
              <a:buSzPts val="2100"/>
              <a:buNone/>
              <a:defRPr sz="2100"/>
            </a:lvl1pPr>
            <a:lvl2pPr lvl="1" rtl="0" algn="ctr">
              <a:lnSpc>
                <a:spcPct val="100000"/>
              </a:lnSpc>
              <a:spcBef>
                <a:spcPts val="2100"/>
              </a:spcBef>
              <a:spcAft>
                <a:spcPts val="0"/>
              </a:spcAft>
              <a:buSzPts val="2100"/>
              <a:buNone/>
              <a:defRPr sz="2100"/>
            </a:lvl2pPr>
            <a:lvl3pPr lvl="2" rtl="0" algn="ctr">
              <a:lnSpc>
                <a:spcPct val="100000"/>
              </a:lnSpc>
              <a:spcBef>
                <a:spcPts val="2100"/>
              </a:spcBef>
              <a:spcAft>
                <a:spcPts val="0"/>
              </a:spcAft>
              <a:buSzPts val="2100"/>
              <a:buNone/>
              <a:defRPr sz="2100"/>
            </a:lvl3pPr>
            <a:lvl4pPr lvl="3" rtl="0" algn="ctr">
              <a:lnSpc>
                <a:spcPct val="100000"/>
              </a:lnSpc>
              <a:spcBef>
                <a:spcPts val="2100"/>
              </a:spcBef>
              <a:spcAft>
                <a:spcPts val="0"/>
              </a:spcAft>
              <a:buSzPts val="2100"/>
              <a:buNone/>
              <a:defRPr sz="2100"/>
            </a:lvl4pPr>
            <a:lvl5pPr lvl="4" rtl="0" algn="ctr">
              <a:lnSpc>
                <a:spcPct val="100000"/>
              </a:lnSpc>
              <a:spcBef>
                <a:spcPts val="2100"/>
              </a:spcBef>
              <a:spcAft>
                <a:spcPts val="0"/>
              </a:spcAft>
              <a:buSzPts val="2100"/>
              <a:buNone/>
              <a:defRPr sz="2100"/>
            </a:lvl5pPr>
            <a:lvl6pPr lvl="5" rtl="0" algn="ctr">
              <a:lnSpc>
                <a:spcPct val="100000"/>
              </a:lnSpc>
              <a:spcBef>
                <a:spcPts val="2100"/>
              </a:spcBef>
              <a:spcAft>
                <a:spcPts val="0"/>
              </a:spcAft>
              <a:buSzPts val="2100"/>
              <a:buNone/>
              <a:defRPr sz="2100"/>
            </a:lvl6pPr>
            <a:lvl7pPr lvl="6" rtl="0" algn="ctr">
              <a:lnSpc>
                <a:spcPct val="100000"/>
              </a:lnSpc>
              <a:spcBef>
                <a:spcPts val="2100"/>
              </a:spcBef>
              <a:spcAft>
                <a:spcPts val="0"/>
              </a:spcAft>
              <a:buSzPts val="2100"/>
              <a:buNone/>
              <a:defRPr sz="2100"/>
            </a:lvl7pPr>
            <a:lvl8pPr lvl="7" rtl="0" algn="ctr">
              <a:lnSpc>
                <a:spcPct val="100000"/>
              </a:lnSpc>
              <a:spcBef>
                <a:spcPts val="2100"/>
              </a:spcBef>
              <a:spcAft>
                <a:spcPts val="0"/>
              </a:spcAft>
              <a:buSzPts val="2100"/>
              <a:buNone/>
              <a:defRPr sz="2100"/>
            </a:lvl8pPr>
            <a:lvl9pPr lvl="8" rtl="0" algn="ctr">
              <a:lnSpc>
                <a:spcPct val="100000"/>
              </a:lnSpc>
              <a:spcBef>
                <a:spcPts val="2100"/>
              </a:spcBef>
              <a:spcAft>
                <a:spcPts val="0"/>
              </a:spcAft>
              <a:buSzPts val="2100"/>
              <a:buNone/>
              <a:defRPr sz="2100"/>
            </a:lvl9pPr>
          </a:lstStyle>
          <a:p/>
        </p:txBody>
      </p:sp>
      <p:sp>
        <p:nvSpPr>
          <p:cNvPr id="5145" name="Google Shape;5145;p29"/>
          <p:cNvSpPr txBox="1"/>
          <p:nvPr>
            <p:ph hasCustomPrompt="1" idx="13" type="title"/>
          </p:nvPr>
        </p:nvSpPr>
        <p:spPr>
          <a:xfrm>
            <a:off x="6300742" y="3897983"/>
            <a:ext cx="4310700" cy="763500"/>
          </a:xfrm>
          <a:prstGeom prst="rect">
            <a:avLst/>
          </a:prstGeom>
        </p:spPr>
        <p:txBody>
          <a:bodyPr anchorCtr="0" anchor="b" bIns="121900" lIns="121900" spcFirstLastPara="1" rIns="121900" wrap="square" tIns="121900">
            <a:noAutofit/>
          </a:bodyPr>
          <a:lstStyle>
            <a:lvl1pPr lvl="0" rtl="0" algn="ctr">
              <a:spcBef>
                <a:spcPts val="0"/>
              </a:spcBef>
              <a:spcAft>
                <a:spcPts val="0"/>
              </a:spcAft>
              <a:buClr>
                <a:schemeClr val="accent1"/>
              </a:buClr>
              <a:buSzPts val="4000"/>
              <a:buNone/>
              <a:defRPr sz="4000">
                <a:solidFill>
                  <a:schemeClr val="accent1"/>
                </a:solidFill>
              </a:defRPr>
            </a:lvl1pPr>
            <a:lvl2pPr lvl="1" rtl="0" algn="ctr">
              <a:spcBef>
                <a:spcPts val="0"/>
              </a:spcBef>
              <a:spcAft>
                <a:spcPts val="0"/>
              </a:spcAft>
              <a:buClr>
                <a:schemeClr val="accent1"/>
              </a:buClr>
              <a:buSzPts val="4000"/>
              <a:buNone/>
              <a:defRPr sz="4000">
                <a:solidFill>
                  <a:schemeClr val="accent1"/>
                </a:solidFill>
              </a:defRPr>
            </a:lvl2pPr>
            <a:lvl3pPr lvl="2" rtl="0" algn="ctr">
              <a:spcBef>
                <a:spcPts val="0"/>
              </a:spcBef>
              <a:spcAft>
                <a:spcPts val="0"/>
              </a:spcAft>
              <a:buClr>
                <a:schemeClr val="accent1"/>
              </a:buClr>
              <a:buSzPts val="4000"/>
              <a:buNone/>
              <a:defRPr sz="4000">
                <a:solidFill>
                  <a:schemeClr val="accent1"/>
                </a:solidFill>
              </a:defRPr>
            </a:lvl3pPr>
            <a:lvl4pPr lvl="3" rtl="0" algn="ctr">
              <a:spcBef>
                <a:spcPts val="0"/>
              </a:spcBef>
              <a:spcAft>
                <a:spcPts val="0"/>
              </a:spcAft>
              <a:buClr>
                <a:schemeClr val="accent1"/>
              </a:buClr>
              <a:buSzPts val="4000"/>
              <a:buNone/>
              <a:defRPr sz="4000">
                <a:solidFill>
                  <a:schemeClr val="accent1"/>
                </a:solidFill>
              </a:defRPr>
            </a:lvl4pPr>
            <a:lvl5pPr lvl="4" rtl="0" algn="ctr">
              <a:spcBef>
                <a:spcPts val="0"/>
              </a:spcBef>
              <a:spcAft>
                <a:spcPts val="0"/>
              </a:spcAft>
              <a:buClr>
                <a:schemeClr val="accent1"/>
              </a:buClr>
              <a:buSzPts val="4000"/>
              <a:buNone/>
              <a:defRPr sz="4000">
                <a:solidFill>
                  <a:schemeClr val="accent1"/>
                </a:solidFill>
              </a:defRPr>
            </a:lvl5pPr>
            <a:lvl6pPr lvl="5" rtl="0" algn="ctr">
              <a:spcBef>
                <a:spcPts val="0"/>
              </a:spcBef>
              <a:spcAft>
                <a:spcPts val="0"/>
              </a:spcAft>
              <a:buClr>
                <a:schemeClr val="accent1"/>
              </a:buClr>
              <a:buSzPts val="4000"/>
              <a:buNone/>
              <a:defRPr sz="4000">
                <a:solidFill>
                  <a:schemeClr val="accent1"/>
                </a:solidFill>
              </a:defRPr>
            </a:lvl6pPr>
            <a:lvl7pPr lvl="6" rtl="0" algn="ctr">
              <a:spcBef>
                <a:spcPts val="0"/>
              </a:spcBef>
              <a:spcAft>
                <a:spcPts val="0"/>
              </a:spcAft>
              <a:buClr>
                <a:schemeClr val="accent1"/>
              </a:buClr>
              <a:buSzPts val="4000"/>
              <a:buNone/>
              <a:defRPr sz="4000">
                <a:solidFill>
                  <a:schemeClr val="accent1"/>
                </a:solidFill>
              </a:defRPr>
            </a:lvl7pPr>
            <a:lvl8pPr lvl="7" rtl="0" algn="ctr">
              <a:spcBef>
                <a:spcPts val="0"/>
              </a:spcBef>
              <a:spcAft>
                <a:spcPts val="0"/>
              </a:spcAft>
              <a:buClr>
                <a:schemeClr val="accent1"/>
              </a:buClr>
              <a:buSzPts val="4000"/>
              <a:buNone/>
              <a:defRPr sz="4000">
                <a:solidFill>
                  <a:schemeClr val="accent1"/>
                </a:solidFill>
              </a:defRPr>
            </a:lvl8pPr>
            <a:lvl9pPr lvl="8" rtl="0" algn="ctr">
              <a:spcBef>
                <a:spcPts val="0"/>
              </a:spcBef>
              <a:spcAft>
                <a:spcPts val="0"/>
              </a:spcAft>
              <a:buClr>
                <a:schemeClr val="accent1"/>
              </a:buClr>
              <a:buSzPts val="4000"/>
              <a:buNone/>
              <a:defRPr sz="4000">
                <a:solidFill>
                  <a:schemeClr val="accent1"/>
                </a:solidFill>
              </a:defRPr>
            </a:lvl9pPr>
          </a:lstStyle>
          <a:p>
            <a:r>
              <a:t>xx%</a:t>
            </a:r>
          </a:p>
        </p:txBody>
      </p:sp>
      <p:sp>
        <p:nvSpPr>
          <p:cNvPr id="5146" name="Google Shape;5146;p29"/>
          <p:cNvSpPr txBox="1"/>
          <p:nvPr>
            <p:ph idx="14" type="title"/>
          </p:nvPr>
        </p:nvSpPr>
        <p:spPr>
          <a:xfrm>
            <a:off x="6300742" y="4329450"/>
            <a:ext cx="4310700" cy="8556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2400"/>
              <a:buNone/>
              <a:defRPr sz="24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5147" name="Google Shape;5147;p29"/>
          <p:cNvSpPr txBox="1"/>
          <p:nvPr>
            <p:ph idx="15" type="subTitle"/>
          </p:nvPr>
        </p:nvSpPr>
        <p:spPr>
          <a:xfrm>
            <a:off x="6300733" y="5099650"/>
            <a:ext cx="4310700" cy="926100"/>
          </a:xfrm>
          <a:prstGeom prst="rect">
            <a:avLst/>
          </a:prstGeom>
        </p:spPr>
        <p:txBody>
          <a:bodyPr anchorCtr="0" anchor="t" bIns="121900" lIns="121900" spcFirstLastPara="1" rIns="121900" wrap="square" tIns="121900">
            <a:noAutofit/>
          </a:bodyPr>
          <a:lstStyle>
            <a:lvl1pPr lvl="0" rtl="0" algn="ctr">
              <a:lnSpc>
                <a:spcPct val="100000"/>
              </a:lnSpc>
              <a:spcBef>
                <a:spcPts val="0"/>
              </a:spcBef>
              <a:spcAft>
                <a:spcPts val="0"/>
              </a:spcAft>
              <a:buSzPts val="2100"/>
              <a:buNone/>
              <a:defRPr sz="2100"/>
            </a:lvl1pPr>
            <a:lvl2pPr lvl="1" rtl="0" algn="ctr">
              <a:lnSpc>
                <a:spcPct val="100000"/>
              </a:lnSpc>
              <a:spcBef>
                <a:spcPts val="2100"/>
              </a:spcBef>
              <a:spcAft>
                <a:spcPts val="0"/>
              </a:spcAft>
              <a:buSzPts val="2100"/>
              <a:buNone/>
              <a:defRPr sz="2100"/>
            </a:lvl2pPr>
            <a:lvl3pPr lvl="2" rtl="0" algn="ctr">
              <a:lnSpc>
                <a:spcPct val="100000"/>
              </a:lnSpc>
              <a:spcBef>
                <a:spcPts val="2100"/>
              </a:spcBef>
              <a:spcAft>
                <a:spcPts val="0"/>
              </a:spcAft>
              <a:buSzPts val="2100"/>
              <a:buNone/>
              <a:defRPr sz="2100"/>
            </a:lvl3pPr>
            <a:lvl4pPr lvl="3" rtl="0" algn="ctr">
              <a:lnSpc>
                <a:spcPct val="100000"/>
              </a:lnSpc>
              <a:spcBef>
                <a:spcPts val="2100"/>
              </a:spcBef>
              <a:spcAft>
                <a:spcPts val="0"/>
              </a:spcAft>
              <a:buSzPts val="2100"/>
              <a:buNone/>
              <a:defRPr sz="2100"/>
            </a:lvl4pPr>
            <a:lvl5pPr lvl="4" rtl="0" algn="ctr">
              <a:lnSpc>
                <a:spcPct val="100000"/>
              </a:lnSpc>
              <a:spcBef>
                <a:spcPts val="2100"/>
              </a:spcBef>
              <a:spcAft>
                <a:spcPts val="0"/>
              </a:spcAft>
              <a:buSzPts val="2100"/>
              <a:buNone/>
              <a:defRPr sz="2100"/>
            </a:lvl5pPr>
            <a:lvl6pPr lvl="5" rtl="0" algn="ctr">
              <a:lnSpc>
                <a:spcPct val="100000"/>
              </a:lnSpc>
              <a:spcBef>
                <a:spcPts val="2100"/>
              </a:spcBef>
              <a:spcAft>
                <a:spcPts val="0"/>
              </a:spcAft>
              <a:buSzPts val="2100"/>
              <a:buNone/>
              <a:defRPr sz="2100"/>
            </a:lvl6pPr>
            <a:lvl7pPr lvl="6" rtl="0" algn="ctr">
              <a:lnSpc>
                <a:spcPct val="100000"/>
              </a:lnSpc>
              <a:spcBef>
                <a:spcPts val="2100"/>
              </a:spcBef>
              <a:spcAft>
                <a:spcPts val="0"/>
              </a:spcAft>
              <a:buSzPts val="2100"/>
              <a:buNone/>
              <a:defRPr sz="2100"/>
            </a:lvl7pPr>
            <a:lvl8pPr lvl="7" rtl="0" algn="ctr">
              <a:lnSpc>
                <a:spcPct val="100000"/>
              </a:lnSpc>
              <a:spcBef>
                <a:spcPts val="2100"/>
              </a:spcBef>
              <a:spcAft>
                <a:spcPts val="0"/>
              </a:spcAft>
              <a:buSzPts val="2100"/>
              <a:buNone/>
              <a:defRPr sz="2100"/>
            </a:lvl8pPr>
            <a:lvl9pPr lvl="8" rtl="0" algn="ctr">
              <a:lnSpc>
                <a:spcPct val="100000"/>
              </a:lnSpc>
              <a:spcBef>
                <a:spcPts val="2100"/>
              </a:spcBef>
              <a:spcAft>
                <a:spcPts val="0"/>
              </a:spcAft>
              <a:buSzPts val="2100"/>
              <a:buNone/>
              <a:defRPr sz="2100"/>
            </a:lvl9pPr>
          </a:lstStyle>
          <a:p/>
        </p:txBody>
      </p:sp>
      <p:sp>
        <p:nvSpPr>
          <p:cNvPr id="5148" name="Google Shape;5148;p29"/>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1">
  <p:cSld name="TITLE_AND_BODY_2_3">
    <p:spTree>
      <p:nvGrpSpPr>
        <p:cNvPr id="5149" name="Shape 5149"/>
        <p:cNvGrpSpPr/>
        <p:nvPr/>
      </p:nvGrpSpPr>
      <p:grpSpPr>
        <a:xfrm>
          <a:off x="0" y="0"/>
          <a:ext cx="0" cy="0"/>
          <a:chOff x="0" y="0"/>
          <a:chExt cx="0" cy="0"/>
        </a:xfrm>
      </p:grpSpPr>
      <p:sp>
        <p:nvSpPr>
          <p:cNvPr id="5150" name="Google Shape;5150;p30"/>
          <p:cNvSpPr txBox="1"/>
          <p:nvPr>
            <p:ph type="title"/>
          </p:nvPr>
        </p:nvSpPr>
        <p:spPr>
          <a:xfrm>
            <a:off x="2239667" y="1336567"/>
            <a:ext cx="3490500" cy="763500"/>
          </a:xfrm>
          <a:prstGeom prst="rect">
            <a:avLst/>
          </a:prstGeom>
        </p:spPr>
        <p:txBody>
          <a:bodyPr anchorCtr="0" anchor="b" bIns="121900" lIns="121900" spcFirstLastPara="1" rIns="121900" wrap="square" tIns="121900">
            <a:noAutofit/>
          </a:bodyPr>
          <a:lstStyle>
            <a:lvl1pPr lvl="0" rtl="0">
              <a:spcBef>
                <a:spcPts val="0"/>
              </a:spcBef>
              <a:spcAft>
                <a:spcPts val="0"/>
              </a:spcAft>
              <a:buSzPts val="3200"/>
              <a:buNone/>
              <a:defRPr sz="32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151" name="Google Shape;5151;p30"/>
          <p:cNvSpPr txBox="1"/>
          <p:nvPr>
            <p:ph idx="1" type="subTitle"/>
          </p:nvPr>
        </p:nvSpPr>
        <p:spPr>
          <a:xfrm>
            <a:off x="2239667" y="2204533"/>
            <a:ext cx="3490500" cy="2620800"/>
          </a:xfrm>
          <a:prstGeom prst="rect">
            <a:avLst/>
          </a:prstGeom>
        </p:spPr>
        <p:txBody>
          <a:bodyPr anchorCtr="0" anchor="t" bIns="121900" lIns="121900" spcFirstLastPara="1" rIns="121900" wrap="square" tIns="121900">
            <a:noAutofit/>
          </a:bodyPr>
          <a:lstStyle>
            <a:lvl1pPr lvl="0" rtl="0">
              <a:lnSpc>
                <a:spcPct val="100000"/>
              </a:lnSpc>
              <a:spcBef>
                <a:spcPts val="0"/>
              </a:spcBef>
              <a:spcAft>
                <a:spcPts val="0"/>
              </a:spcAft>
              <a:buSzPts val="2100"/>
              <a:buNone/>
              <a:defRPr sz="2100"/>
            </a:lvl1pPr>
            <a:lvl2pPr lvl="1" rtl="0">
              <a:lnSpc>
                <a:spcPct val="100000"/>
              </a:lnSpc>
              <a:spcBef>
                <a:spcPts val="2100"/>
              </a:spcBef>
              <a:spcAft>
                <a:spcPts val="0"/>
              </a:spcAft>
              <a:buSzPts val="2800"/>
              <a:buNone/>
              <a:defRPr sz="2800"/>
            </a:lvl2pPr>
            <a:lvl3pPr lvl="2" rtl="0">
              <a:lnSpc>
                <a:spcPct val="100000"/>
              </a:lnSpc>
              <a:spcBef>
                <a:spcPts val="2100"/>
              </a:spcBef>
              <a:spcAft>
                <a:spcPts val="0"/>
              </a:spcAft>
              <a:buSzPts val="2800"/>
              <a:buNone/>
              <a:defRPr sz="2800"/>
            </a:lvl3pPr>
            <a:lvl4pPr lvl="3" rtl="0">
              <a:lnSpc>
                <a:spcPct val="100000"/>
              </a:lnSpc>
              <a:spcBef>
                <a:spcPts val="2100"/>
              </a:spcBef>
              <a:spcAft>
                <a:spcPts val="0"/>
              </a:spcAft>
              <a:buSzPts val="2800"/>
              <a:buNone/>
              <a:defRPr sz="2800"/>
            </a:lvl4pPr>
            <a:lvl5pPr lvl="4" rtl="0">
              <a:lnSpc>
                <a:spcPct val="100000"/>
              </a:lnSpc>
              <a:spcBef>
                <a:spcPts val="2100"/>
              </a:spcBef>
              <a:spcAft>
                <a:spcPts val="0"/>
              </a:spcAft>
              <a:buSzPts val="2800"/>
              <a:buNone/>
              <a:defRPr sz="2800"/>
            </a:lvl5pPr>
            <a:lvl6pPr lvl="5" rtl="0">
              <a:lnSpc>
                <a:spcPct val="100000"/>
              </a:lnSpc>
              <a:spcBef>
                <a:spcPts val="2100"/>
              </a:spcBef>
              <a:spcAft>
                <a:spcPts val="0"/>
              </a:spcAft>
              <a:buSzPts val="2800"/>
              <a:buNone/>
              <a:defRPr sz="2800"/>
            </a:lvl6pPr>
            <a:lvl7pPr lvl="6" rtl="0">
              <a:lnSpc>
                <a:spcPct val="100000"/>
              </a:lnSpc>
              <a:spcBef>
                <a:spcPts val="2100"/>
              </a:spcBef>
              <a:spcAft>
                <a:spcPts val="0"/>
              </a:spcAft>
              <a:buSzPts val="2800"/>
              <a:buNone/>
              <a:defRPr sz="2800"/>
            </a:lvl7pPr>
            <a:lvl8pPr lvl="7" rtl="0">
              <a:lnSpc>
                <a:spcPct val="100000"/>
              </a:lnSpc>
              <a:spcBef>
                <a:spcPts val="2100"/>
              </a:spcBef>
              <a:spcAft>
                <a:spcPts val="0"/>
              </a:spcAft>
              <a:buSzPts val="2800"/>
              <a:buNone/>
              <a:defRPr sz="2800"/>
            </a:lvl8pPr>
            <a:lvl9pPr lvl="8" rtl="0">
              <a:lnSpc>
                <a:spcPct val="100000"/>
              </a:lnSpc>
              <a:spcBef>
                <a:spcPts val="2100"/>
              </a:spcBef>
              <a:spcAft>
                <a:spcPts val="0"/>
              </a:spcAft>
              <a:buSzPts val="2800"/>
              <a:buNone/>
              <a:defRPr sz="2800"/>
            </a:lvl9pPr>
          </a:lstStyle>
          <a:p/>
        </p:txBody>
      </p:sp>
      <p:sp>
        <p:nvSpPr>
          <p:cNvPr id="5152" name="Google Shape;5152;p30"/>
          <p:cNvSpPr txBox="1"/>
          <p:nvPr>
            <p:ph idx="2" type="title"/>
          </p:nvPr>
        </p:nvSpPr>
        <p:spPr>
          <a:xfrm>
            <a:off x="7413933" y="1336567"/>
            <a:ext cx="3490500" cy="763500"/>
          </a:xfrm>
          <a:prstGeom prst="rect">
            <a:avLst/>
          </a:prstGeom>
        </p:spPr>
        <p:txBody>
          <a:bodyPr anchorCtr="0" anchor="b" bIns="121900" lIns="121900" spcFirstLastPara="1" rIns="121900" wrap="square" tIns="121900">
            <a:noAutofit/>
          </a:bodyPr>
          <a:lstStyle>
            <a:lvl1pPr lvl="0" rtl="0">
              <a:spcBef>
                <a:spcPts val="0"/>
              </a:spcBef>
              <a:spcAft>
                <a:spcPts val="0"/>
              </a:spcAft>
              <a:buSzPts val="3200"/>
              <a:buNone/>
              <a:defRPr sz="32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153" name="Google Shape;5153;p30"/>
          <p:cNvSpPr txBox="1"/>
          <p:nvPr>
            <p:ph idx="3" type="subTitle"/>
          </p:nvPr>
        </p:nvSpPr>
        <p:spPr>
          <a:xfrm>
            <a:off x="7413933" y="2204533"/>
            <a:ext cx="3490500" cy="2620800"/>
          </a:xfrm>
          <a:prstGeom prst="rect">
            <a:avLst/>
          </a:prstGeom>
        </p:spPr>
        <p:txBody>
          <a:bodyPr anchorCtr="0" anchor="t" bIns="121900" lIns="121900" spcFirstLastPara="1" rIns="121900" wrap="square" tIns="121900">
            <a:noAutofit/>
          </a:bodyPr>
          <a:lstStyle>
            <a:lvl1pPr lvl="0" rtl="0">
              <a:lnSpc>
                <a:spcPct val="100000"/>
              </a:lnSpc>
              <a:spcBef>
                <a:spcPts val="0"/>
              </a:spcBef>
              <a:spcAft>
                <a:spcPts val="0"/>
              </a:spcAft>
              <a:buSzPts val="2100"/>
              <a:buNone/>
              <a:defRPr sz="2100"/>
            </a:lvl1pPr>
            <a:lvl2pPr lvl="1" rtl="0">
              <a:lnSpc>
                <a:spcPct val="100000"/>
              </a:lnSpc>
              <a:spcBef>
                <a:spcPts val="2100"/>
              </a:spcBef>
              <a:spcAft>
                <a:spcPts val="0"/>
              </a:spcAft>
              <a:buSzPts val="2800"/>
              <a:buNone/>
              <a:defRPr sz="2800"/>
            </a:lvl2pPr>
            <a:lvl3pPr lvl="2" rtl="0">
              <a:lnSpc>
                <a:spcPct val="100000"/>
              </a:lnSpc>
              <a:spcBef>
                <a:spcPts val="2100"/>
              </a:spcBef>
              <a:spcAft>
                <a:spcPts val="0"/>
              </a:spcAft>
              <a:buSzPts val="2800"/>
              <a:buNone/>
              <a:defRPr sz="2800"/>
            </a:lvl3pPr>
            <a:lvl4pPr lvl="3" rtl="0">
              <a:lnSpc>
                <a:spcPct val="100000"/>
              </a:lnSpc>
              <a:spcBef>
                <a:spcPts val="2100"/>
              </a:spcBef>
              <a:spcAft>
                <a:spcPts val="0"/>
              </a:spcAft>
              <a:buSzPts val="2800"/>
              <a:buNone/>
              <a:defRPr sz="2800"/>
            </a:lvl4pPr>
            <a:lvl5pPr lvl="4" rtl="0">
              <a:lnSpc>
                <a:spcPct val="100000"/>
              </a:lnSpc>
              <a:spcBef>
                <a:spcPts val="2100"/>
              </a:spcBef>
              <a:spcAft>
                <a:spcPts val="0"/>
              </a:spcAft>
              <a:buSzPts val="2800"/>
              <a:buNone/>
              <a:defRPr sz="2800"/>
            </a:lvl5pPr>
            <a:lvl6pPr lvl="5" rtl="0">
              <a:lnSpc>
                <a:spcPct val="100000"/>
              </a:lnSpc>
              <a:spcBef>
                <a:spcPts val="2100"/>
              </a:spcBef>
              <a:spcAft>
                <a:spcPts val="0"/>
              </a:spcAft>
              <a:buSzPts val="2800"/>
              <a:buNone/>
              <a:defRPr sz="2800"/>
            </a:lvl6pPr>
            <a:lvl7pPr lvl="6" rtl="0">
              <a:lnSpc>
                <a:spcPct val="100000"/>
              </a:lnSpc>
              <a:spcBef>
                <a:spcPts val="2100"/>
              </a:spcBef>
              <a:spcAft>
                <a:spcPts val="0"/>
              </a:spcAft>
              <a:buSzPts val="2800"/>
              <a:buNone/>
              <a:defRPr sz="2800"/>
            </a:lvl7pPr>
            <a:lvl8pPr lvl="7" rtl="0">
              <a:lnSpc>
                <a:spcPct val="100000"/>
              </a:lnSpc>
              <a:spcBef>
                <a:spcPts val="2100"/>
              </a:spcBef>
              <a:spcAft>
                <a:spcPts val="0"/>
              </a:spcAft>
              <a:buSzPts val="2800"/>
              <a:buNone/>
              <a:defRPr sz="2800"/>
            </a:lvl8pPr>
            <a:lvl9pPr lvl="8" rtl="0">
              <a:lnSpc>
                <a:spcPct val="100000"/>
              </a:lnSpc>
              <a:spcBef>
                <a:spcPts val="2100"/>
              </a:spcBef>
              <a:spcAft>
                <a:spcPts val="0"/>
              </a:spcAft>
              <a:buSzPts val="2800"/>
              <a:buNone/>
              <a:defRPr sz="2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TITLE_AND_BODY_1">
    <p:spTree>
      <p:nvGrpSpPr>
        <p:cNvPr id="515" name="Shape 515"/>
        <p:cNvGrpSpPr/>
        <p:nvPr/>
      </p:nvGrpSpPr>
      <p:grpSpPr>
        <a:xfrm>
          <a:off x="0" y="0"/>
          <a:ext cx="0" cy="0"/>
          <a:chOff x="0" y="0"/>
          <a:chExt cx="0" cy="0"/>
        </a:xfrm>
      </p:grpSpPr>
      <p:grpSp>
        <p:nvGrpSpPr>
          <p:cNvPr id="516" name="Google Shape;516;p4"/>
          <p:cNvGrpSpPr/>
          <p:nvPr/>
        </p:nvGrpSpPr>
        <p:grpSpPr>
          <a:xfrm>
            <a:off x="143777" y="131222"/>
            <a:ext cx="5980100" cy="6595382"/>
            <a:chOff x="4600023" y="98419"/>
            <a:chExt cx="4485187" cy="4946660"/>
          </a:xfrm>
        </p:grpSpPr>
        <p:sp>
          <p:nvSpPr>
            <p:cNvPr id="517" name="Google Shape;517;p4"/>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18" name="Google Shape;518;p4"/>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19" name="Google Shape;519;p4"/>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0" name="Google Shape;520;p4"/>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1" name="Google Shape;521;p4"/>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2" name="Google Shape;522;p4"/>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3" name="Google Shape;523;p4"/>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4" name="Google Shape;524;p4"/>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5" name="Google Shape;525;p4"/>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6" name="Google Shape;526;p4"/>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7" name="Google Shape;527;p4"/>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8" name="Google Shape;528;p4"/>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29" name="Google Shape;529;p4"/>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0" name="Google Shape;530;p4"/>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1" name="Google Shape;531;p4"/>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2" name="Google Shape;532;p4"/>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3" name="Google Shape;533;p4"/>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4" name="Google Shape;534;p4"/>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5" name="Google Shape;535;p4"/>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6" name="Google Shape;536;p4"/>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7" name="Google Shape;537;p4"/>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8" name="Google Shape;538;p4"/>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39" name="Google Shape;539;p4"/>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0" name="Google Shape;540;p4"/>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1" name="Google Shape;541;p4"/>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2" name="Google Shape;542;p4"/>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3" name="Google Shape;543;p4"/>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4" name="Google Shape;544;p4"/>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5" name="Google Shape;545;p4"/>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6" name="Google Shape;546;p4"/>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7" name="Google Shape;547;p4"/>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8" name="Google Shape;548;p4"/>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49" name="Google Shape;549;p4"/>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0" name="Google Shape;550;p4"/>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1" name="Google Shape;551;p4"/>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2" name="Google Shape;552;p4"/>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3" name="Google Shape;553;p4"/>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4" name="Google Shape;554;p4"/>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5" name="Google Shape;555;p4"/>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6" name="Google Shape;556;p4"/>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7" name="Google Shape;557;p4"/>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8" name="Google Shape;558;p4"/>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59" name="Google Shape;559;p4"/>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0" name="Google Shape;560;p4"/>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1" name="Google Shape;561;p4"/>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2" name="Google Shape;562;p4"/>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3" name="Google Shape;563;p4"/>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4" name="Google Shape;564;p4"/>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5" name="Google Shape;565;p4"/>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6" name="Google Shape;566;p4"/>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7" name="Google Shape;567;p4"/>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8" name="Google Shape;568;p4"/>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69" name="Google Shape;569;p4"/>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0" name="Google Shape;570;p4"/>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1" name="Google Shape;571;p4"/>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2" name="Google Shape;572;p4"/>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3" name="Google Shape;573;p4"/>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4" name="Google Shape;574;p4"/>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5" name="Google Shape;575;p4"/>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6" name="Google Shape;576;p4"/>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7" name="Google Shape;577;p4"/>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8" name="Google Shape;578;p4"/>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79" name="Google Shape;579;p4"/>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0" name="Google Shape;580;p4"/>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1" name="Google Shape;581;p4"/>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2" name="Google Shape;582;p4"/>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3" name="Google Shape;583;p4"/>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4" name="Google Shape;584;p4"/>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5" name="Google Shape;585;p4"/>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6" name="Google Shape;586;p4"/>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7" name="Google Shape;587;p4"/>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8" name="Google Shape;588;p4"/>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89" name="Google Shape;589;p4"/>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0" name="Google Shape;590;p4"/>
            <p:cNvSpPr/>
            <p:nvPr/>
          </p:nvSpPr>
          <p:spPr>
            <a:xfrm>
              <a:off x="7262544" y="1733296"/>
              <a:ext cx="249267" cy="224043"/>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1" name="Google Shape;591;p4"/>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2" name="Google Shape;592;p4"/>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3" name="Google Shape;593;p4"/>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4" name="Google Shape;594;p4"/>
            <p:cNvSpPr/>
            <p:nvPr/>
          </p:nvSpPr>
          <p:spPr>
            <a:xfrm>
              <a:off x="7231805" y="2147999"/>
              <a:ext cx="349902" cy="435862"/>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5" name="Google Shape;595;p4"/>
            <p:cNvSpPr/>
            <p:nvPr/>
          </p:nvSpPr>
          <p:spPr>
            <a:xfrm>
              <a:off x="7293638" y="2305274"/>
              <a:ext cx="60059" cy="49834"/>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6" name="Google Shape;596;p4"/>
            <p:cNvSpPr/>
            <p:nvPr/>
          </p:nvSpPr>
          <p:spPr>
            <a:xfrm>
              <a:off x="7361954" y="2290308"/>
              <a:ext cx="124472" cy="43673"/>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7" name="Google Shape;597;p4"/>
            <p:cNvSpPr/>
            <p:nvPr/>
          </p:nvSpPr>
          <p:spPr>
            <a:xfrm>
              <a:off x="7306314" y="2374687"/>
              <a:ext cx="60059" cy="49931"/>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8" name="Google Shape;598;p4"/>
            <p:cNvSpPr/>
            <p:nvPr/>
          </p:nvSpPr>
          <p:spPr>
            <a:xfrm>
              <a:off x="7375953" y="2359753"/>
              <a:ext cx="121279" cy="43512"/>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599" name="Google Shape;599;p4"/>
            <p:cNvSpPr/>
            <p:nvPr/>
          </p:nvSpPr>
          <p:spPr>
            <a:xfrm>
              <a:off x="7319765"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0" name="Google Shape;600;p4"/>
            <p:cNvSpPr/>
            <p:nvPr/>
          </p:nvSpPr>
          <p:spPr>
            <a:xfrm>
              <a:off x="7388758" y="2434133"/>
              <a:ext cx="122311" cy="43673"/>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1" name="Google Shape;601;p4"/>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2" name="Google Shape;602;p4"/>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3" name="Google Shape;603;p4"/>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4" name="Google Shape;604;p4"/>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5" name="Google Shape;605;p4"/>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6" name="Google Shape;606;p4"/>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7" name="Google Shape;607;p4"/>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8" name="Google Shape;608;p4"/>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09" name="Google Shape;609;p4"/>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0" name="Google Shape;610;p4"/>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1" name="Google Shape;611;p4"/>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2" name="Google Shape;612;p4"/>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3" name="Google Shape;613;p4"/>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4" name="Google Shape;614;p4"/>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5" name="Google Shape;615;p4"/>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6" name="Google Shape;616;p4"/>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7" name="Google Shape;617;p4"/>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8" name="Google Shape;618;p4"/>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19" name="Google Shape;619;p4"/>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0" name="Google Shape;620;p4"/>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1" name="Google Shape;621;p4"/>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2" name="Google Shape;622;p4"/>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3" name="Google Shape;623;p4"/>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4" name="Google Shape;624;p4"/>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5" name="Google Shape;625;p4"/>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6" name="Google Shape;626;p4"/>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7" name="Google Shape;627;p4"/>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8" name="Google Shape;628;p4"/>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29" name="Google Shape;629;p4"/>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0" name="Google Shape;630;p4"/>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1" name="Google Shape;631;p4"/>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2" name="Google Shape;632;p4"/>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3" name="Google Shape;633;p4"/>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4" name="Google Shape;634;p4"/>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5" name="Google Shape;635;p4"/>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6" name="Google Shape;636;p4"/>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7" name="Google Shape;637;p4"/>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8" name="Google Shape;638;p4"/>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9" name="Google Shape;639;p4"/>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0" name="Google Shape;640;p4"/>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1" name="Google Shape;641;p4"/>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2" name="Google Shape;642;p4"/>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3" name="Google Shape;643;p4"/>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4" name="Google Shape;644;p4"/>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5" name="Google Shape;645;p4"/>
            <p:cNvSpPr/>
            <p:nvPr/>
          </p:nvSpPr>
          <p:spPr>
            <a:xfrm>
              <a:off x="6239093" y="1733038"/>
              <a:ext cx="249267" cy="224043"/>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6" name="Google Shape;646;p4"/>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7" name="Google Shape;647;p4"/>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8" name="Google Shape;648;p4"/>
            <p:cNvSpPr/>
            <p:nvPr/>
          </p:nvSpPr>
          <p:spPr>
            <a:xfrm>
              <a:off x="6649603" y="1626564"/>
              <a:ext cx="345677" cy="344387"/>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49" name="Google Shape;649;p4"/>
            <p:cNvSpPr/>
            <p:nvPr/>
          </p:nvSpPr>
          <p:spPr>
            <a:xfrm>
              <a:off x="6206806" y="2148741"/>
              <a:ext cx="349902" cy="435023"/>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0" name="Google Shape;650;p4"/>
            <p:cNvSpPr/>
            <p:nvPr/>
          </p:nvSpPr>
          <p:spPr>
            <a:xfrm>
              <a:off x="6269026" y="2305274"/>
              <a:ext cx="60059" cy="49834"/>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1" name="Google Shape;651;p4"/>
            <p:cNvSpPr/>
            <p:nvPr/>
          </p:nvSpPr>
          <p:spPr>
            <a:xfrm>
              <a:off x="6337310" y="2290308"/>
              <a:ext cx="124117" cy="43673"/>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2" name="Google Shape;652;p4"/>
            <p:cNvSpPr/>
            <p:nvPr/>
          </p:nvSpPr>
          <p:spPr>
            <a:xfrm>
              <a:off x="6281702" y="2374687"/>
              <a:ext cx="59769" cy="49931"/>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3" name="Google Shape;653;p4"/>
            <p:cNvSpPr/>
            <p:nvPr/>
          </p:nvSpPr>
          <p:spPr>
            <a:xfrm>
              <a:off x="6351341" y="2359753"/>
              <a:ext cx="120892" cy="43512"/>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4" name="Google Shape;654;p4"/>
            <p:cNvSpPr/>
            <p:nvPr/>
          </p:nvSpPr>
          <p:spPr>
            <a:xfrm>
              <a:off x="6295152" y="2448906"/>
              <a:ext cx="60156" cy="49834"/>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5" name="Google Shape;655;p4"/>
            <p:cNvSpPr/>
            <p:nvPr/>
          </p:nvSpPr>
          <p:spPr>
            <a:xfrm>
              <a:off x="6364146" y="2434133"/>
              <a:ext cx="122311" cy="43673"/>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6" name="Google Shape;656;p4"/>
            <p:cNvSpPr/>
            <p:nvPr/>
          </p:nvSpPr>
          <p:spPr>
            <a:xfrm>
              <a:off x="6237545" y="2757554"/>
              <a:ext cx="250815" cy="22478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7" name="Google Shape;657;p4"/>
            <p:cNvSpPr/>
            <p:nvPr/>
          </p:nvSpPr>
          <p:spPr>
            <a:xfrm>
              <a:off x="6706823" y="2276051"/>
              <a:ext cx="196272" cy="181563"/>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8" name="Google Shape;658;p4"/>
            <p:cNvSpPr/>
            <p:nvPr/>
          </p:nvSpPr>
          <p:spPr>
            <a:xfrm>
              <a:off x="6839327" y="2200542"/>
              <a:ext cx="196272" cy="181918"/>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59" name="Google Shape;659;p4"/>
            <p:cNvSpPr/>
            <p:nvPr/>
          </p:nvSpPr>
          <p:spPr>
            <a:xfrm>
              <a:off x="6649603" y="2651177"/>
              <a:ext cx="345677" cy="344387"/>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0" name="Google Shape;660;p4"/>
            <p:cNvSpPr/>
            <p:nvPr/>
          </p:nvSpPr>
          <p:spPr>
            <a:xfrm>
              <a:off x="6206806" y="3173353"/>
              <a:ext cx="349902" cy="435765"/>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1" name="Google Shape;661;p4"/>
            <p:cNvSpPr/>
            <p:nvPr/>
          </p:nvSpPr>
          <p:spPr>
            <a:xfrm>
              <a:off x="6269026" y="3329757"/>
              <a:ext cx="60059" cy="49963"/>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2" name="Google Shape;662;p4"/>
            <p:cNvSpPr/>
            <p:nvPr/>
          </p:nvSpPr>
          <p:spPr>
            <a:xfrm>
              <a:off x="6336794" y="3314791"/>
              <a:ext cx="125182" cy="43931"/>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3" name="Google Shape;663;p4"/>
            <p:cNvSpPr/>
            <p:nvPr/>
          </p:nvSpPr>
          <p:spPr>
            <a:xfrm>
              <a:off x="6281702" y="3399267"/>
              <a:ext cx="59769" cy="49963"/>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4" name="Google Shape;664;p4"/>
            <p:cNvSpPr/>
            <p:nvPr/>
          </p:nvSpPr>
          <p:spPr>
            <a:xfrm>
              <a:off x="6351212"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5" name="Google Shape;665;p4"/>
            <p:cNvSpPr/>
            <p:nvPr/>
          </p:nvSpPr>
          <p:spPr>
            <a:xfrm>
              <a:off x="6295152" y="347348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6" name="Google Shape;666;p4"/>
            <p:cNvSpPr/>
            <p:nvPr/>
          </p:nvSpPr>
          <p:spPr>
            <a:xfrm>
              <a:off x="6364404" y="3458777"/>
              <a:ext cx="121795" cy="43609"/>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7" name="Google Shape;667;p4"/>
            <p:cNvSpPr/>
            <p:nvPr/>
          </p:nvSpPr>
          <p:spPr>
            <a:xfrm>
              <a:off x="6239093" y="3782231"/>
              <a:ext cx="249267" cy="2240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8" name="Google Shape;668;p4"/>
            <p:cNvSpPr/>
            <p:nvPr/>
          </p:nvSpPr>
          <p:spPr>
            <a:xfrm>
              <a:off x="6706823" y="3300663"/>
              <a:ext cx="196272" cy="18166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69" name="Google Shape;669;p4"/>
            <p:cNvSpPr/>
            <p:nvPr/>
          </p:nvSpPr>
          <p:spPr>
            <a:xfrm>
              <a:off x="6839327" y="3225154"/>
              <a:ext cx="196272" cy="181918"/>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0" name="Google Shape;670;p4"/>
            <p:cNvSpPr/>
            <p:nvPr/>
          </p:nvSpPr>
          <p:spPr>
            <a:xfrm>
              <a:off x="6649603" y="3675789"/>
              <a:ext cx="345677" cy="344677"/>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1" name="Google Shape;671;p4"/>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2" name="Google Shape;672;p4"/>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3" name="Google Shape;673;p4"/>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4" name="Google Shape;674;p4"/>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5" name="Google Shape;675;p4"/>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6" name="Google Shape;676;p4"/>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7" name="Google Shape;677;p4"/>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8" name="Google Shape;678;p4"/>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79" name="Google Shape;679;p4"/>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0" name="Google Shape;680;p4"/>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1" name="Google Shape;681;p4"/>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2" name="Google Shape;682;p4"/>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3" name="Google Shape;683;p4"/>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4" name="Google Shape;684;p4"/>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5" name="Google Shape;685;p4"/>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6" name="Google Shape;686;p4"/>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7" name="Google Shape;687;p4"/>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8" name="Google Shape;688;p4"/>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9" name="Google Shape;689;p4"/>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0" name="Google Shape;690;p4"/>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1" name="Google Shape;691;p4"/>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2" name="Google Shape;692;p4"/>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3" name="Google Shape;693;p4"/>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4" name="Google Shape;694;p4"/>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5" name="Google Shape;695;p4"/>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6" name="Google Shape;696;p4"/>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7" name="Google Shape;697;p4"/>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8" name="Google Shape;698;p4"/>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9" name="Google Shape;699;p4"/>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0" name="Google Shape;700;p4"/>
            <p:cNvSpPr/>
            <p:nvPr/>
          </p:nvSpPr>
          <p:spPr>
            <a:xfrm>
              <a:off x="5212933" y="1733296"/>
              <a:ext cx="249267" cy="224043"/>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1" name="Google Shape;701;p4"/>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2" name="Google Shape;702;p4"/>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3" name="Google Shape;703;p4"/>
            <p:cNvSpPr/>
            <p:nvPr/>
          </p:nvSpPr>
          <p:spPr>
            <a:xfrm>
              <a:off x="5624636" y="1626564"/>
              <a:ext cx="346032" cy="344387"/>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4" name="Google Shape;704;p4"/>
            <p:cNvSpPr/>
            <p:nvPr/>
          </p:nvSpPr>
          <p:spPr>
            <a:xfrm>
              <a:off x="5182226" y="2147999"/>
              <a:ext cx="349870" cy="435862"/>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5" name="Google Shape;705;p4"/>
            <p:cNvSpPr/>
            <p:nvPr/>
          </p:nvSpPr>
          <p:spPr>
            <a:xfrm>
              <a:off x="5244414" y="2305274"/>
              <a:ext cx="60059" cy="49834"/>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6" name="Google Shape;706;p4"/>
            <p:cNvSpPr/>
            <p:nvPr/>
          </p:nvSpPr>
          <p:spPr>
            <a:xfrm>
              <a:off x="5312052" y="2290372"/>
              <a:ext cx="124117" cy="43673"/>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7" name="Google Shape;707;p4"/>
            <p:cNvSpPr/>
            <p:nvPr/>
          </p:nvSpPr>
          <p:spPr>
            <a:xfrm>
              <a:off x="5257090" y="2374687"/>
              <a:ext cx="59769" cy="49931"/>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8" name="Google Shape;708;p4"/>
            <p:cNvSpPr/>
            <p:nvPr/>
          </p:nvSpPr>
          <p:spPr>
            <a:xfrm>
              <a:off x="5326728" y="2359753"/>
              <a:ext cx="121279" cy="43512"/>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9" name="Google Shape;709;p4"/>
            <p:cNvSpPr/>
            <p:nvPr/>
          </p:nvSpPr>
          <p:spPr>
            <a:xfrm>
              <a:off x="5270540" y="2448906"/>
              <a:ext cx="60059" cy="49834"/>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0" name="Google Shape;710;p4"/>
            <p:cNvSpPr/>
            <p:nvPr/>
          </p:nvSpPr>
          <p:spPr>
            <a:xfrm>
              <a:off x="5339534" y="2434133"/>
              <a:ext cx="122311" cy="43673"/>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1" name="Google Shape;711;p4"/>
            <p:cNvSpPr/>
            <p:nvPr/>
          </p:nvSpPr>
          <p:spPr>
            <a:xfrm>
              <a:off x="5212933" y="2757263"/>
              <a:ext cx="250815" cy="224817"/>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2" name="Google Shape;712;p4"/>
            <p:cNvSpPr/>
            <p:nvPr/>
          </p:nvSpPr>
          <p:spPr>
            <a:xfrm>
              <a:off x="5682211" y="2276051"/>
              <a:ext cx="196304" cy="181563"/>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3" name="Google Shape;713;p4"/>
            <p:cNvSpPr/>
            <p:nvPr/>
          </p:nvSpPr>
          <p:spPr>
            <a:xfrm>
              <a:off x="5814714" y="2200542"/>
              <a:ext cx="196272" cy="181918"/>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4" name="Google Shape;714;p4"/>
            <p:cNvSpPr/>
            <p:nvPr/>
          </p:nvSpPr>
          <p:spPr>
            <a:xfrm>
              <a:off x="5624636" y="2651177"/>
              <a:ext cx="346032" cy="344387"/>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5" name="Google Shape;715;p4"/>
            <p:cNvSpPr/>
            <p:nvPr/>
          </p:nvSpPr>
          <p:spPr>
            <a:xfrm>
              <a:off x="5182226" y="3172611"/>
              <a:ext cx="349870" cy="436507"/>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6" name="Google Shape;716;p4"/>
            <p:cNvSpPr/>
            <p:nvPr/>
          </p:nvSpPr>
          <p:spPr>
            <a:xfrm>
              <a:off x="5244414" y="3329886"/>
              <a:ext cx="60059" cy="49834"/>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7" name="Google Shape;717;p4"/>
            <p:cNvSpPr/>
            <p:nvPr/>
          </p:nvSpPr>
          <p:spPr>
            <a:xfrm>
              <a:off x="5311601" y="3314856"/>
              <a:ext cx="125085" cy="43996"/>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8" name="Google Shape;718;p4"/>
            <p:cNvSpPr/>
            <p:nvPr/>
          </p:nvSpPr>
          <p:spPr>
            <a:xfrm>
              <a:off x="5257090" y="3399267"/>
              <a:ext cx="59769" cy="49963"/>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19" name="Google Shape;719;p4"/>
            <p:cNvSpPr/>
            <p:nvPr/>
          </p:nvSpPr>
          <p:spPr>
            <a:xfrm>
              <a:off x="5326599" y="3384688"/>
              <a:ext cx="121279" cy="43544"/>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0" name="Google Shape;720;p4"/>
            <p:cNvSpPr/>
            <p:nvPr/>
          </p:nvSpPr>
          <p:spPr>
            <a:xfrm>
              <a:off x="5270540" y="347348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1" name="Google Shape;721;p4"/>
            <p:cNvSpPr/>
            <p:nvPr/>
          </p:nvSpPr>
          <p:spPr>
            <a:xfrm>
              <a:off x="5339792" y="3458810"/>
              <a:ext cx="121892" cy="43577"/>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2" name="Google Shape;722;p4"/>
            <p:cNvSpPr/>
            <p:nvPr/>
          </p:nvSpPr>
          <p:spPr>
            <a:xfrm>
              <a:off x="5212933" y="3782714"/>
              <a:ext cx="249267" cy="224140"/>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3" name="Google Shape;723;p4"/>
            <p:cNvSpPr/>
            <p:nvPr/>
          </p:nvSpPr>
          <p:spPr>
            <a:xfrm>
              <a:off x="5682211" y="3300663"/>
              <a:ext cx="196304" cy="18166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4" name="Google Shape;724;p4"/>
            <p:cNvSpPr/>
            <p:nvPr/>
          </p:nvSpPr>
          <p:spPr>
            <a:xfrm>
              <a:off x="5814714" y="3225154"/>
              <a:ext cx="196272" cy="181918"/>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5" name="Google Shape;725;p4"/>
            <p:cNvSpPr/>
            <p:nvPr/>
          </p:nvSpPr>
          <p:spPr>
            <a:xfrm>
              <a:off x="5624636" y="3676079"/>
              <a:ext cx="346032" cy="344387"/>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6" name="Google Shape;726;p4"/>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7" name="Google Shape;727;p4"/>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8" name="Google Shape;728;p4"/>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29" name="Google Shape;729;p4"/>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0" name="Google Shape;730;p4"/>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1" name="Google Shape;731;p4"/>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2" name="Google Shape;732;p4"/>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3" name="Google Shape;733;p4"/>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4" name="Google Shape;734;p4"/>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5" name="Google Shape;735;p4"/>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6" name="Google Shape;736;p4"/>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7" name="Google Shape;737;p4"/>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8" name="Google Shape;738;p4"/>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9" name="Google Shape;739;p4"/>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0" name="Google Shape;740;p4"/>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1" name="Google Shape;741;p4"/>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2" name="Google Shape;742;p4"/>
            <p:cNvSpPr/>
            <p:nvPr/>
          </p:nvSpPr>
          <p:spPr>
            <a:xfrm>
              <a:off x="4600023" y="1626564"/>
              <a:ext cx="346032" cy="344387"/>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3" name="Google Shape;743;p4"/>
            <p:cNvSpPr/>
            <p:nvPr/>
          </p:nvSpPr>
          <p:spPr>
            <a:xfrm>
              <a:off x="4657631" y="2276051"/>
              <a:ext cx="196272" cy="181563"/>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4" name="Google Shape;744;p4"/>
            <p:cNvSpPr/>
            <p:nvPr/>
          </p:nvSpPr>
          <p:spPr>
            <a:xfrm>
              <a:off x="4790102" y="2200542"/>
              <a:ext cx="196272" cy="181918"/>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5" name="Google Shape;745;p4"/>
            <p:cNvSpPr/>
            <p:nvPr/>
          </p:nvSpPr>
          <p:spPr>
            <a:xfrm>
              <a:off x="4600023" y="2651564"/>
              <a:ext cx="346032" cy="344000"/>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6" name="Google Shape;746;p4"/>
            <p:cNvSpPr/>
            <p:nvPr/>
          </p:nvSpPr>
          <p:spPr>
            <a:xfrm>
              <a:off x="4657631" y="3300663"/>
              <a:ext cx="196272" cy="18166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7" name="Google Shape;747;p4"/>
            <p:cNvSpPr/>
            <p:nvPr/>
          </p:nvSpPr>
          <p:spPr>
            <a:xfrm>
              <a:off x="4790102" y="3225154"/>
              <a:ext cx="196272" cy="181918"/>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8" name="Google Shape;748;p4"/>
            <p:cNvSpPr/>
            <p:nvPr/>
          </p:nvSpPr>
          <p:spPr>
            <a:xfrm>
              <a:off x="4600023" y="3676079"/>
              <a:ext cx="346032" cy="344387"/>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49" name="Google Shape;749;p4"/>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50" name="Google Shape;750;p4"/>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51" name="Google Shape;751;p4"/>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752" name="Google Shape;752;p4"/>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753" name="Google Shape;753;p4"/>
          <p:cNvSpPr txBox="1"/>
          <p:nvPr>
            <p:ph idx="2" type="title"/>
          </p:nvPr>
        </p:nvSpPr>
        <p:spPr>
          <a:xfrm>
            <a:off x="1580467" y="1642200"/>
            <a:ext cx="4310700" cy="7635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Clr>
                <a:schemeClr val="accent1"/>
              </a:buClr>
              <a:buSzPts val="4000"/>
              <a:buNone/>
              <a:defRPr sz="4000">
                <a:solidFill>
                  <a:schemeClr val="accent1"/>
                </a:solidFill>
              </a:defRPr>
            </a:lvl1pPr>
            <a:lvl2pPr lvl="1" algn="ctr">
              <a:lnSpc>
                <a:spcPct val="100000"/>
              </a:lnSpc>
              <a:spcBef>
                <a:spcPts val="0"/>
              </a:spcBef>
              <a:spcAft>
                <a:spcPts val="0"/>
              </a:spcAft>
              <a:buClr>
                <a:schemeClr val="accent1"/>
              </a:buClr>
              <a:buSzPts val="4000"/>
              <a:buNone/>
              <a:defRPr sz="4000">
                <a:solidFill>
                  <a:schemeClr val="accent1"/>
                </a:solidFill>
              </a:defRPr>
            </a:lvl2pPr>
            <a:lvl3pPr lvl="2" algn="ctr">
              <a:lnSpc>
                <a:spcPct val="100000"/>
              </a:lnSpc>
              <a:spcBef>
                <a:spcPts val="0"/>
              </a:spcBef>
              <a:spcAft>
                <a:spcPts val="0"/>
              </a:spcAft>
              <a:buClr>
                <a:schemeClr val="accent1"/>
              </a:buClr>
              <a:buSzPts val="4000"/>
              <a:buNone/>
              <a:defRPr sz="4000">
                <a:solidFill>
                  <a:schemeClr val="accent1"/>
                </a:solidFill>
              </a:defRPr>
            </a:lvl3pPr>
            <a:lvl4pPr lvl="3" algn="ctr">
              <a:lnSpc>
                <a:spcPct val="100000"/>
              </a:lnSpc>
              <a:spcBef>
                <a:spcPts val="0"/>
              </a:spcBef>
              <a:spcAft>
                <a:spcPts val="0"/>
              </a:spcAft>
              <a:buClr>
                <a:schemeClr val="accent1"/>
              </a:buClr>
              <a:buSzPts val="4000"/>
              <a:buNone/>
              <a:defRPr sz="4000">
                <a:solidFill>
                  <a:schemeClr val="accent1"/>
                </a:solidFill>
              </a:defRPr>
            </a:lvl4pPr>
            <a:lvl5pPr lvl="4" algn="ctr">
              <a:lnSpc>
                <a:spcPct val="100000"/>
              </a:lnSpc>
              <a:spcBef>
                <a:spcPts val="0"/>
              </a:spcBef>
              <a:spcAft>
                <a:spcPts val="0"/>
              </a:spcAft>
              <a:buClr>
                <a:schemeClr val="accent1"/>
              </a:buClr>
              <a:buSzPts val="4000"/>
              <a:buNone/>
              <a:defRPr sz="4000">
                <a:solidFill>
                  <a:schemeClr val="accent1"/>
                </a:solidFill>
              </a:defRPr>
            </a:lvl5pPr>
            <a:lvl6pPr lvl="5" algn="ctr">
              <a:lnSpc>
                <a:spcPct val="100000"/>
              </a:lnSpc>
              <a:spcBef>
                <a:spcPts val="0"/>
              </a:spcBef>
              <a:spcAft>
                <a:spcPts val="0"/>
              </a:spcAft>
              <a:buClr>
                <a:schemeClr val="accent1"/>
              </a:buClr>
              <a:buSzPts val="4000"/>
              <a:buNone/>
              <a:defRPr sz="4000">
                <a:solidFill>
                  <a:schemeClr val="accent1"/>
                </a:solidFill>
              </a:defRPr>
            </a:lvl6pPr>
            <a:lvl7pPr lvl="6" algn="ctr">
              <a:lnSpc>
                <a:spcPct val="100000"/>
              </a:lnSpc>
              <a:spcBef>
                <a:spcPts val="0"/>
              </a:spcBef>
              <a:spcAft>
                <a:spcPts val="0"/>
              </a:spcAft>
              <a:buClr>
                <a:schemeClr val="accent1"/>
              </a:buClr>
              <a:buSzPts val="4000"/>
              <a:buNone/>
              <a:defRPr sz="4000">
                <a:solidFill>
                  <a:schemeClr val="accent1"/>
                </a:solidFill>
              </a:defRPr>
            </a:lvl7pPr>
            <a:lvl8pPr lvl="7" algn="ctr">
              <a:lnSpc>
                <a:spcPct val="100000"/>
              </a:lnSpc>
              <a:spcBef>
                <a:spcPts val="0"/>
              </a:spcBef>
              <a:spcAft>
                <a:spcPts val="0"/>
              </a:spcAft>
              <a:buClr>
                <a:schemeClr val="accent1"/>
              </a:buClr>
              <a:buSzPts val="4000"/>
              <a:buNone/>
              <a:defRPr sz="4000">
                <a:solidFill>
                  <a:schemeClr val="accent1"/>
                </a:solidFill>
              </a:defRPr>
            </a:lvl8pPr>
            <a:lvl9pPr lvl="8" algn="ctr">
              <a:lnSpc>
                <a:spcPct val="100000"/>
              </a:lnSpc>
              <a:spcBef>
                <a:spcPts val="0"/>
              </a:spcBef>
              <a:spcAft>
                <a:spcPts val="0"/>
              </a:spcAft>
              <a:buClr>
                <a:schemeClr val="accent1"/>
              </a:buClr>
              <a:buSzPts val="4000"/>
              <a:buNone/>
              <a:defRPr sz="4000">
                <a:solidFill>
                  <a:schemeClr val="accent1"/>
                </a:solidFill>
              </a:defRPr>
            </a:lvl9pPr>
          </a:lstStyle>
          <a:p/>
        </p:txBody>
      </p:sp>
      <p:sp>
        <p:nvSpPr>
          <p:cNvPr id="754" name="Google Shape;754;p4"/>
          <p:cNvSpPr txBox="1"/>
          <p:nvPr>
            <p:ph idx="3" type="title"/>
          </p:nvPr>
        </p:nvSpPr>
        <p:spPr>
          <a:xfrm>
            <a:off x="1580467" y="2073667"/>
            <a:ext cx="43107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755" name="Google Shape;755;p4"/>
          <p:cNvSpPr txBox="1"/>
          <p:nvPr>
            <p:ph idx="1" type="subTitle"/>
          </p:nvPr>
        </p:nvSpPr>
        <p:spPr>
          <a:xfrm>
            <a:off x="1580467" y="2843867"/>
            <a:ext cx="4310700" cy="9261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56" name="Google Shape;756;p4"/>
          <p:cNvSpPr txBox="1"/>
          <p:nvPr>
            <p:ph idx="4" type="title"/>
          </p:nvPr>
        </p:nvSpPr>
        <p:spPr>
          <a:xfrm>
            <a:off x="6300729" y="1642200"/>
            <a:ext cx="4310700" cy="7635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Clr>
                <a:schemeClr val="accent1"/>
              </a:buClr>
              <a:buSzPts val="4000"/>
              <a:buNone/>
              <a:defRPr sz="4000">
                <a:solidFill>
                  <a:schemeClr val="accent1"/>
                </a:solidFill>
              </a:defRPr>
            </a:lvl1pPr>
            <a:lvl2pPr lvl="1" algn="ctr">
              <a:lnSpc>
                <a:spcPct val="100000"/>
              </a:lnSpc>
              <a:spcBef>
                <a:spcPts val="0"/>
              </a:spcBef>
              <a:spcAft>
                <a:spcPts val="0"/>
              </a:spcAft>
              <a:buClr>
                <a:schemeClr val="accent1"/>
              </a:buClr>
              <a:buSzPts val="4000"/>
              <a:buNone/>
              <a:defRPr sz="4000">
                <a:solidFill>
                  <a:schemeClr val="accent1"/>
                </a:solidFill>
              </a:defRPr>
            </a:lvl2pPr>
            <a:lvl3pPr lvl="2" algn="ctr">
              <a:lnSpc>
                <a:spcPct val="100000"/>
              </a:lnSpc>
              <a:spcBef>
                <a:spcPts val="0"/>
              </a:spcBef>
              <a:spcAft>
                <a:spcPts val="0"/>
              </a:spcAft>
              <a:buClr>
                <a:schemeClr val="accent1"/>
              </a:buClr>
              <a:buSzPts val="4000"/>
              <a:buNone/>
              <a:defRPr sz="4000">
                <a:solidFill>
                  <a:schemeClr val="accent1"/>
                </a:solidFill>
              </a:defRPr>
            </a:lvl3pPr>
            <a:lvl4pPr lvl="3" algn="ctr">
              <a:lnSpc>
                <a:spcPct val="100000"/>
              </a:lnSpc>
              <a:spcBef>
                <a:spcPts val="0"/>
              </a:spcBef>
              <a:spcAft>
                <a:spcPts val="0"/>
              </a:spcAft>
              <a:buClr>
                <a:schemeClr val="accent1"/>
              </a:buClr>
              <a:buSzPts val="4000"/>
              <a:buNone/>
              <a:defRPr sz="4000">
                <a:solidFill>
                  <a:schemeClr val="accent1"/>
                </a:solidFill>
              </a:defRPr>
            </a:lvl4pPr>
            <a:lvl5pPr lvl="4" algn="ctr">
              <a:lnSpc>
                <a:spcPct val="100000"/>
              </a:lnSpc>
              <a:spcBef>
                <a:spcPts val="0"/>
              </a:spcBef>
              <a:spcAft>
                <a:spcPts val="0"/>
              </a:spcAft>
              <a:buClr>
                <a:schemeClr val="accent1"/>
              </a:buClr>
              <a:buSzPts val="4000"/>
              <a:buNone/>
              <a:defRPr sz="4000">
                <a:solidFill>
                  <a:schemeClr val="accent1"/>
                </a:solidFill>
              </a:defRPr>
            </a:lvl5pPr>
            <a:lvl6pPr lvl="5" algn="ctr">
              <a:lnSpc>
                <a:spcPct val="100000"/>
              </a:lnSpc>
              <a:spcBef>
                <a:spcPts val="0"/>
              </a:spcBef>
              <a:spcAft>
                <a:spcPts val="0"/>
              </a:spcAft>
              <a:buClr>
                <a:schemeClr val="accent1"/>
              </a:buClr>
              <a:buSzPts val="4000"/>
              <a:buNone/>
              <a:defRPr sz="4000">
                <a:solidFill>
                  <a:schemeClr val="accent1"/>
                </a:solidFill>
              </a:defRPr>
            </a:lvl6pPr>
            <a:lvl7pPr lvl="6" algn="ctr">
              <a:lnSpc>
                <a:spcPct val="100000"/>
              </a:lnSpc>
              <a:spcBef>
                <a:spcPts val="0"/>
              </a:spcBef>
              <a:spcAft>
                <a:spcPts val="0"/>
              </a:spcAft>
              <a:buClr>
                <a:schemeClr val="accent1"/>
              </a:buClr>
              <a:buSzPts val="4000"/>
              <a:buNone/>
              <a:defRPr sz="4000">
                <a:solidFill>
                  <a:schemeClr val="accent1"/>
                </a:solidFill>
              </a:defRPr>
            </a:lvl7pPr>
            <a:lvl8pPr lvl="7" algn="ctr">
              <a:lnSpc>
                <a:spcPct val="100000"/>
              </a:lnSpc>
              <a:spcBef>
                <a:spcPts val="0"/>
              </a:spcBef>
              <a:spcAft>
                <a:spcPts val="0"/>
              </a:spcAft>
              <a:buClr>
                <a:schemeClr val="accent1"/>
              </a:buClr>
              <a:buSzPts val="4000"/>
              <a:buNone/>
              <a:defRPr sz="4000">
                <a:solidFill>
                  <a:schemeClr val="accent1"/>
                </a:solidFill>
              </a:defRPr>
            </a:lvl8pPr>
            <a:lvl9pPr lvl="8" algn="ctr">
              <a:lnSpc>
                <a:spcPct val="100000"/>
              </a:lnSpc>
              <a:spcBef>
                <a:spcPts val="0"/>
              </a:spcBef>
              <a:spcAft>
                <a:spcPts val="0"/>
              </a:spcAft>
              <a:buClr>
                <a:schemeClr val="accent1"/>
              </a:buClr>
              <a:buSzPts val="4000"/>
              <a:buNone/>
              <a:defRPr sz="4000">
                <a:solidFill>
                  <a:schemeClr val="accent1"/>
                </a:solidFill>
              </a:defRPr>
            </a:lvl9pPr>
          </a:lstStyle>
          <a:p/>
        </p:txBody>
      </p:sp>
      <p:sp>
        <p:nvSpPr>
          <p:cNvPr id="757" name="Google Shape;757;p4"/>
          <p:cNvSpPr txBox="1"/>
          <p:nvPr>
            <p:ph idx="5" type="title"/>
          </p:nvPr>
        </p:nvSpPr>
        <p:spPr>
          <a:xfrm>
            <a:off x="6300729" y="2073667"/>
            <a:ext cx="43107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758" name="Google Shape;758;p4"/>
          <p:cNvSpPr txBox="1"/>
          <p:nvPr>
            <p:ph idx="6" type="subTitle"/>
          </p:nvPr>
        </p:nvSpPr>
        <p:spPr>
          <a:xfrm>
            <a:off x="6300732" y="2843867"/>
            <a:ext cx="4310700" cy="9261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59" name="Google Shape;759;p4"/>
          <p:cNvSpPr txBox="1"/>
          <p:nvPr>
            <p:ph idx="7" type="title"/>
          </p:nvPr>
        </p:nvSpPr>
        <p:spPr>
          <a:xfrm>
            <a:off x="1580455" y="3897983"/>
            <a:ext cx="4310700" cy="7635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Clr>
                <a:schemeClr val="accent1"/>
              </a:buClr>
              <a:buSzPts val="4000"/>
              <a:buNone/>
              <a:defRPr sz="4000">
                <a:solidFill>
                  <a:schemeClr val="accent1"/>
                </a:solidFill>
              </a:defRPr>
            </a:lvl1pPr>
            <a:lvl2pPr lvl="1" algn="ctr">
              <a:lnSpc>
                <a:spcPct val="100000"/>
              </a:lnSpc>
              <a:spcBef>
                <a:spcPts val="0"/>
              </a:spcBef>
              <a:spcAft>
                <a:spcPts val="0"/>
              </a:spcAft>
              <a:buClr>
                <a:schemeClr val="accent1"/>
              </a:buClr>
              <a:buSzPts val="4000"/>
              <a:buNone/>
              <a:defRPr sz="4000">
                <a:solidFill>
                  <a:schemeClr val="accent1"/>
                </a:solidFill>
              </a:defRPr>
            </a:lvl2pPr>
            <a:lvl3pPr lvl="2" algn="ctr">
              <a:lnSpc>
                <a:spcPct val="100000"/>
              </a:lnSpc>
              <a:spcBef>
                <a:spcPts val="0"/>
              </a:spcBef>
              <a:spcAft>
                <a:spcPts val="0"/>
              </a:spcAft>
              <a:buClr>
                <a:schemeClr val="accent1"/>
              </a:buClr>
              <a:buSzPts val="4000"/>
              <a:buNone/>
              <a:defRPr sz="4000">
                <a:solidFill>
                  <a:schemeClr val="accent1"/>
                </a:solidFill>
              </a:defRPr>
            </a:lvl3pPr>
            <a:lvl4pPr lvl="3" algn="ctr">
              <a:lnSpc>
                <a:spcPct val="100000"/>
              </a:lnSpc>
              <a:spcBef>
                <a:spcPts val="0"/>
              </a:spcBef>
              <a:spcAft>
                <a:spcPts val="0"/>
              </a:spcAft>
              <a:buClr>
                <a:schemeClr val="accent1"/>
              </a:buClr>
              <a:buSzPts val="4000"/>
              <a:buNone/>
              <a:defRPr sz="4000">
                <a:solidFill>
                  <a:schemeClr val="accent1"/>
                </a:solidFill>
              </a:defRPr>
            </a:lvl4pPr>
            <a:lvl5pPr lvl="4" algn="ctr">
              <a:lnSpc>
                <a:spcPct val="100000"/>
              </a:lnSpc>
              <a:spcBef>
                <a:spcPts val="0"/>
              </a:spcBef>
              <a:spcAft>
                <a:spcPts val="0"/>
              </a:spcAft>
              <a:buClr>
                <a:schemeClr val="accent1"/>
              </a:buClr>
              <a:buSzPts val="4000"/>
              <a:buNone/>
              <a:defRPr sz="4000">
                <a:solidFill>
                  <a:schemeClr val="accent1"/>
                </a:solidFill>
              </a:defRPr>
            </a:lvl5pPr>
            <a:lvl6pPr lvl="5" algn="ctr">
              <a:lnSpc>
                <a:spcPct val="100000"/>
              </a:lnSpc>
              <a:spcBef>
                <a:spcPts val="0"/>
              </a:spcBef>
              <a:spcAft>
                <a:spcPts val="0"/>
              </a:spcAft>
              <a:buClr>
                <a:schemeClr val="accent1"/>
              </a:buClr>
              <a:buSzPts val="4000"/>
              <a:buNone/>
              <a:defRPr sz="4000">
                <a:solidFill>
                  <a:schemeClr val="accent1"/>
                </a:solidFill>
              </a:defRPr>
            </a:lvl6pPr>
            <a:lvl7pPr lvl="6" algn="ctr">
              <a:lnSpc>
                <a:spcPct val="100000"/>
              </a:lnSpc>
              <a:spcBef>
                <a:spcPts val="0"/>
              </a:spcBef>
              <a:spcAft>
                <a:spcPts val="0"/>
              </a:spcAft>
              <a:buClr>
                <a:schemeClr val="accent1"/>
              </a:buClr>
              <a:buSzPts val="4000"/>
              <a:buNone/>
              <a:defRPr sz="4000">
                <a:solidFill>
                  <a:schemeClr val="accent1"/>
                </a:solidFill>
              </a:defRPr>
            </a:lvl7pPr>
            <a:lvl8pPr lvl="7" algn="ctr">
              <a:lnSpc>
                <a:spcPct val="100000"/>
              </a:lnSpc>
              <a:spcBef>
                <a:spcPts val="0"/>
              </a:spcBef>
              <a:spcAft>
                <a:spcPts val="0"/>
              </a:spcAft>
              <a:buClr>
                <a:schemeClr val="accent1"/>
              </a:buClr>
              <a:buSzPts val="4000"/>
              <a:buNone/>
              <a:defRPr sz="4000">
                <a:solidFill>
                  <a:schemeClr val="accent1"/>
                </a:solidFill>
              </a:defRPr>
            </a:lvl8pPr>
            <a:lvl9pPr lvl="8" algn="ctr">
              <a:lnSpc>
                <a:spcPct val="100000"/>
              </a:lnSpc>
              <a:spcBef>
                <a:spcPts val="0"/>
              </a:spcBef>
              <a:spcAft>
                <a:spcPts val="0"/>
              </a:spcAft>
              <a:buClr>
                <a:schemeClr val="accent1"/>
              </a:buClr>
              <a:buSzPts val="4000"/>
              <a:buNone/>
              <a:defRPr sz="4000">
                <a:solidFill>
                  <a:schemeClr val="accent1"/>
                </a:solidFill>
              </a:defRPr>
            </a:lvl9pPr>
          </a:lstStyle>
          <a:p/>
        </p:txBody>
      </p:sp>
      <p:sp>
        <p:nvSpPr>
          <p:cNvPr id="760" name="Google Shape;760;p4"/>
          <p:cNvSpPr txBox="1"/>
          <p:nvPr>
            <p:ph idx="8" type="title"/>
          </p:nvPr>
        </p:nvSpPr>
        <p:spPr>
          <a:xfrm>
            <a:off x="1580455" y="4329449"/>
            <a:ext cx="43107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761" name="Google Shape;761;p4"/>
          <p:cNvSpPr txBox="1"/>
          <p:nvPr>
            <p:ph idx="9" type="subTitle"/>
          </p:nvPr>
        </p:nvSpPr>
        <p:spPr>
          <a:xfrm>
            <a:off x="1580467" y="5099649"/>
            <a:ext cx="4310700" cy="9261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62" name="Google Shape;762;p4"/>
          <p:cNvSpPr txBox="1"/>
          <p:nvPr>
            <p:ph idx="13" type="title"/>
          </p:nvPr>
        </p:nvSpPr>
        <p:spPr>
          <a:xfrm>
            <a:off x="6300743" y="3897983"/>
            <a:ext cx="4310700" cy="7635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Clr>
                <a:schemeClr val="accent1"/>
              </a:buClr>
              <a:buSzPts val="4000"/>
              <a:buNone/>
              <a:defRPr sz="4000">
                <a:solidFill>
                  <a:schemeClr val="accent1"/>
                </a:solidFill>
              </a:defRPr>
            </a:lvl1pPr>
            <a:lvl2pPr lvl="1" algn="ctr">
              <a:lnSpc>
                <a:spcPct val="100000"/>
              </a:lnSpc>
              <a:spcBef>
                <a:spcPts val="0"/>
              </a:spcBef>
              <a:spcAft>
                <a:spcPts val="0"/>
              </a:spcAft>
              <a:buClr>
                <a:schemeClr val="accent1"/>
              </a:buClr>
              <a:buSzPts val="4000"/>
              <a:buNone/>
              <a:defRPr sz="4000">
                <a:solidFill>
                  <a:schemeClr val="accent1"/>
                </a:solidFill>
              </a:defRPr>
            </a:lvl2pPr>
            <a:lvl3pPr lvl="2" algn="ctr">
              <a:lnSpc>
                <a:spcPct val="100000"/>
              </a:lnSpc>
              <a:spcBef>
                <a:spcPts val="0"/>
              </a:spcBef>
              <a:spcAft>
                <a:spcPts val="0"/>
              </a:spcAft>
              <a:buClr>
                <a:schemeClr val="accent1"/>
              </a:buClr>
              <a:buSzPts val="4000"/>
              <a:buNone/>
              <a:defRPr sz="4000">
                <a:solidFill>
                  <a:schemeClr val="accent1"/>
                </a:solidFill>
              </a:defRPr>
            </a:lvl3pPr>
            <a:lvl4pPr lvl="3" algn="ctr">
              <a:lnSpc>
                <a:spcPct val="100000"/>
              </a:lnSpc>
              <a:spcBef>
                <a:spcPts val="0"/>
              </a:spcBef>
              <a:spcAft>
                <a:spcPts val="0"/>
              </a:spcAft>
              <a:buClr>
                <a:schemeClr val="accent1"/>
              </a:buClr>
              <a:buSzPts val="4000"/>
              <a:buNone/>
              <a:defRPr sz="4000">
                <a:solidFill>
                  <a:schemeClr val="accent1"/>
                </a:solidFill>
              </a:defRPr>
            </a:lvl4pPr>
            <a:lvl5pPr lvl="4" algn="ctr">
              <a:lnSpc>
                <a:spcPct val="100000"/>
              </a:lnSpc>
              <a:spcBef>
                <a:spcPts val="0"/>
              </a:spcBef>
              <a:spcAft>
                <a:spcPts val="0"/>
              </a:spcAft>
              <a:buClr>
                <a:schemeClr val="accent1"/>
              </a:buClr>
              <a:buSzPts val="4000"/>
              <a:buNone/>
              <a:defRPr sz="4000">
                <a:solidFill>
                  <a:schemeClr val="accent1"/>
                </a:solidFill>
              </a:defRPr>
            </a:lvl5pPr>
            <a:lvl6pPr lvl="5" algn="ctr">
              <a:lnSpc>
                <a:spcPct val="100000"/>
              </a:lnSpc>
              <a:spcBef>
                <a:spcPts val="0"/>
              </a:spcBef>
              <a:spcAft>
                <a:spcPts val="0"/>
              </a:spcAft>
              <a:buClr>
                <a:schemeClr val="accent1"/>
              </a:buClr>
              <a:buSzPts val="4000"/>
              <a:buNone/>
              <a:defRPr sz="4000">
                <a:solidFill>
                  <a:schemeClr val="accent1"/>
                </a:solidFill>
              </a:defRPr>
            </a:lvl6pPr>
            <a:lvl7pPr lvl="6" algn="ctr">
              <a:lnSpc>
                <a:spcPct val="100000"/>
              </a:lnSpc>
              <a:spcBef>
                <a:spcPts val="0"/>
              </a:spcBef>
              <a:spcAft>
                <a:spcPts val="0"/>
              </a:spcAft>
              <a:buClr>
                <a:schemeClr val="accent1"/>
              </a:buClr>
              <a:buSzPts val="4000"/>
              <a:buNone/>
              <a:defRPr sz="4000">
                <a:solidFill>
                  <a:schemeClr val="accent1"/>
                </a:solidFill>
              </a:defRPr>
            </a:lvl7pPr>
            <a:lvl8pPr lvl="7" algn="ctr">
              <a:lnSpc>
                <a:spcPct val="100000"/>
              </a:lnSpc>
              <a:spcBef>
                <a:spcPts val="0"/>
              </a:spcBef>
              <a:spcAft>
                <a:spcPts val="0"/>
              </a:spcAft>
              <a:buClr>
                <a:schemeClr val="accent1"/>
              </a:buClr>
              <a:buSzPts val="4000"/>
              <a:buNone/>
              <a:defRPr sz="4000">
                <a:solidFill>
                  <a:schemeClr val="accent1"/>
                </a:solidFill>
              </a:defRPr>
            </a:lvl8pPr>
            <a:lvl9pPr lvl="8" algn="ctr">
              <a:lnSpc>
                <a:spcPct val="100000"/>
              </a:lnSpc>
              <a:spcBef>
                <a:spcPts val="0"/>
              </a:spcBef>
              <a:spcAft>
                <a:spcPts val="0"/>
              </a:spcAft>
              <a:buClr>
                <a:schemeClr val="accent1"/>
              </a:buClr>
              <a:buSzPts val="4000"/>
              <a:buNone/>
              <a:defRPr sz="4000">
                <a:solidFill>
                  <a:schemeClr val="accent1"/>
                </a:solidFill>
              </a:defRPr>
            </a:lvl9pPr>
          </a:lstStyle>
          <a:p/>
        </p:txBody>
      </p:sp>
      <p:sp>
        <p:nvSpPr>
          <p:cNvPr id="763" name="Google Shape;763;p4"/>
          <p:cNvSpPr txBox="1"/>
          <p:nvPr>
            <p:ph idx="14" type="title"/>
          </p:nvPr>
        </p:nvSpPr>
        <p:spPr>
          <a:xfrm>
            <a:off x="6300743" y="4329449"/>
            <a:ext cx="43107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764" name="Google Shape;764;p4"/>
          <p:cNvSpPr txBox="1"/>
          <p:nvPr>
            <p:ph idx="15" type="subTitle"/>
          </p:nvPr>
        </p:nvSpPr>
        <p:spPr>
          <a:xfrm>
            <a:off x="6300733" y="5099649"/>
            <a:ext cx="4310700" cy="9261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65" name="Google Shape;765;p4"/>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5154" name="Shape 5154"/>
        <p:cNvGrpSpPr/>
        <p:nvPr/>
      </p:nvGrpSpPr>
      <p:grpSpPr>
        <a:xfrm>
          <a:off x="0" y="0"/>
          <a:ext cx="0" cy="0"/>
          <a:chOff x="0" y="0"/>
          <a:chExt cx="0" cy="0"/>
        </a:xfrm>
      </p:grpSpPr>
      <p:sp>
        <p:nvSpPr>
          <p:cNvPr id="5155" name="Google Shape;5155;p31"/>
          <p:cNvSpPr txBox="1"/>
          <p:nvPr>
            <p:ph type="title"/>
          </p:nvPr>
        </p:nvSpPr>
        <p:spPr>
          <a:xfrm>
            <a:off x="609600" y="274638"/>
            <a:ext cx="10972800" cy="668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156" name="Google Shape;5156;p31"/>
          <p:cNvSpPr txBox="1"/>
          <p:nvPr>
            <p:ph idx="1" type="body"/>
          </p:nvPr>
        </p:nvSpPr>
        <p:spPr>
          <a:xfrm>
            <a:off x="609600" y="1270070"/>
            <a:ext cx="10972800" cy="5217300"/>
          </a:xfrm>
          <a:prstGeom prst="rect">
            <a:avLst/>
          </a:prstGeom>
          <a:noFill/>
          <a:ln>
            <a:noFill/>
          </a:ln>
        </p:spPr>
        <p:txBody>
          <a:bodyPr anchorCtr="0" anchor="t" bIns="45700" lIns="91425" spcFirstLastPara="1" rIns="91425" wrap="square" tIns="45700">
            <a:no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360"/>
              </a:spcBef>
              <a:spcAft>
                <a:spcPts val="0"/>
              </a:spcAft>
              <a:buClr>
                <a:schemeClr val="dk1"/>
              </a:buClr>
              <a:buSzPts val="1800"/>
              <a:buChar char="○"/>
              <a:defRPr/>
            </a:lvl2pPr>
            <a:lvl3pPr indent="-342900" lvl="2" marL="1371600" rtl="0" algn="l">
              <a:spcBef>
                <a:spcPts val="360"/>
              </a:spcBef>
              <a:spcAft>
                <a:spcPts val="0"/>
              </a:spcAft>
              <a:buClr>
                <a:schemeClr val="dk1"/>
              </a:buClr>
              <a:buSzPts val="1800"/>
              <a:buChar char="■"/>
              <a:defRPr/>
            </a:lvl3pPr>
            <a:lvl4pPr indent="-342900" lvl="3" marL="1828800" rtl="0" algn="l">
              <a:spcBef>
                <a:spcPts val="360"/>
              </a:spcBef>
              <a:spcAft>
                <a:spcPts val="0"/>
              </a:spcAft>
              <a:buClr>
                <a:schemeClr val="dk1"/>
              </a:buClr>
              <a:buSzPts val="1800"/>
              <a:buChar char="●"/>
              <a:defRPr/>
            </a:lvl4pPr>
            <a:lvl5pPr indent="-342900" lvl="4" marL="2286000" rtl="0" algn="l">
              <a:spcBef>
                <a:spcPts val="360"/>
              </a:spcBef>
              <a:spcAft>
                <a:spcPts val="0"/>
              </a:spcAft>
              <a:buClr>
                <a:schemeClr val="dk1"/>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2100"/>
              </a:spcAft>
              <a:buClr>
                <a:schemeClr val="dk1"/>
              </a:buClr>
              <a:buSzPts val="1800"/>
              <a:buChar char="■"/>
              <a:defRPr/>
            </a:lvl9pPr>
          </a:lstStyle>
          <a:p/>
        </p:txBody>
      </p:sp>
      <p:sp>
        <p:nvSpPr>
          <p:cNvPr id="5157" name="Google Shape;5157;p31"/>
          <p:cNvSpPr txBox="1"/>
          <p:nvPr>
            <p:ph idx="12" type="sldNum"/>
          </p:nvPr>
        </p:nvSpPr>
        <p:spPr>
          <a:xfrm>
            <a:off x="11336443" y="6576891"/>
            <a:ext cx="855600" cy="1734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158" name="Shape 5158"/>
        <p:cNvGrpSpPr/>
        <p:nvPr/>
      </p:nvGrpSpPr>
      <p:grpSpPr>
        <a:xfrm>
          <a:off x="0" y="0"/>
          <a:ext cx="0" cy="0"/>
          <a:chOff x="0" y="0"/>
          <a:chExt cx="0" cy="0"/>
        </a:xfrm>
      </p:grpSpPr>
      <p:sp>
        <p:nvSpPr>
          <p:cNvPr id="5159" name="Google Shape;5159;p32"/>
          <p:cNvSpPr txBox="1"/>
          <p:nvPr>
            <p:ph type="title"/>
          </p:nvPr>
        </p:nvSpPr>
        <p:spPr>
          <a:xfrm>
            <a:off x="609600" y="274638"/>
            <a:ext cx="10972800" cy="668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Clr>
                <a:schemeClr val="dk1"/>
              </a:buClr>
              <a:buSzPts val="2800"/>
              <a:buFont typeface="Calibri"/>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160" name="Google Shape;5160;p32"/>
          <p:cNvSpPr txBox="1"/>
          <p:nvPr>
            <p:ph idx="1" type="body"/>
          </p:nvPr>
        </p:nvSpPr>
        <p:spPr>
          <a:xfrm>
            <a:off x="609600" y="1535113"/>
            <a:ext cx="5386800" cy="639900"/>
          </a:xfrm>
          <a:prstGeom prst="rect">
            <a:avLst/>
          </a:prstGeom>
          <a:noFill/>
          <a:ln>
            <a:noFill/>
          </a:ln>
        </p:spPr>
        <p:txBody>
          <a:bodyPr anchorCtr="0" anchor="b" bIns="45700" lIns="91425" spcFirstLastPara="1" rIns="91425" wrap="square" tIns="45700">
            <a:noAutofit/>
          </a:bodyPr>
          <a:lstStyle>
            <a:lvl1pPr indent="-228600" lvl="0" marL="457200" rtl="0" algn="l">
              <a:spcBef>
                <a:spcPts val="480"/>
              </a:spcBef>
              <a:spcAft>
                <a:spcPts val="0"/>
              </a:spcAft>
              <a:buClr>
                <a:schemeClr val="dk1"/>
              </a:buClr>
              <a:buSzPts val="2400"/>
              <a:buNone/>
              <a:defRPr b="1" sz="2400"/>
            </a:lvl1pPr>
            <a:lvl2pPr indent="-228600" lvl="1" marL="914400" rtl="0" algn="l">
              <a:spcBef>
                <a:spcPts val="400"/>
              </a:spcBef>
              <a:spcAft>
                <a:spcPts val="0"/>
              </a:spcAft>
              <a:buClr>
                <a:schemeClr val="dk1"/>
              </a:buClr>
              <a:buSzPts val="2000"/>
              <a:buNone/>
              <a:defRPr b="1" sz="2000"/>
            </a:lvl2pPr>
            <a:lvl3pPr indent="-228600" lvl="2" marL="1371600" rtl="0" algn="l">
              <a:spcBef>
                <a:spcPts val="360"/>
              </a:spcBef>
              <a:spcAft>
                <a:spcPts val="0"/>
              </a:spcAft>
              <a:buClr>
                <a:schemeClr val="dk1"/>
              </a:buClr>
              <a:buSzPts val="1800"/>
              <a:buNone/>
              <a:defRPr b="1" sz="1800"/>
            </a:lvl3pPr>
            <a:lvl4pPr indent="-228600" lvl="3" marL="1828800" rtl="0" algn="l">
              <a:spcBef>
                <a:spcPts val="320"/>
              </a:spcBef>
              <a:spcAft>
                <a:spcPts val="0"/>
              </a:spcAft>
              <a:buClr>
                <a:schemeClr val="dk1"/>
              </a:buClr>
              <a:buSzPts val="1600"/>
              <a:buNone/>
              <a:defRPr b="1" sz="1600"/>
            </a:lvl4pPr>
            <a:lvl5pPr indent="-228600" lvl="4" marL="2286000" rtl="0" algn="l">
              <a:spcBef>
                <a:spcPts val="320"/>
              </a:spcBef>
              <a:spcAft>
                <a:spcPts val="0"/>
              </a:spcAft>
              <a:buClr>
                <a:schemeClr val="dk1"/>
              </a:buClr>
              <a:buSzPts val="1600"/>
              <a:buNone/>
              <a:defRPr b="1" sz="1600"/>
            </a:lvl5pPr>
            <a:lvl6pPr indent="-228600" lvl="5" marL="2743200" rtl="0" algn="l">
              <a:spcBef>
                <a:spcPts val="320"/>
              </a:spcBef>
              <a:spcAft>
                <a:spcPts val="0"/>
              </a:spcAft>
              <a:buClr>
                <a:schemeClr val="dk1"/>
              </a:buClr>
              <a:buSzPts val="1600"/>
              <a:buNone/>
              <a:defRPr b="1" sz="1600"/>
            </a:lvl6pPr>
            <a:lvl7pPr indent="-228600" lvl="6" marL="3200400" rtl="0" algn="l">
              <a:spcBef>
                <a:spcPts val="320"/>
              </a:spcBef>
              <a:spcAft>
                <a:spcPts val="0"/>
              </a:spcAft>
              <a:buClr>
                <a:schemeClr val="dk1"/>
              </a:buClr>
              <a:buSzPts val="1600"/>
              <a:buNone/>
              <a:defRPr b="1" sz="1600"/>
            </a:lvl7pPr>
            <a:lvl8pPr indent="-228600" lvl="7" marL="3657600" rtl="0" algn="l">
              <a:spcBef>
                <a:spcPts val="320"/>
              </a:spcBef>
              <a:spcAft>
                <a:spcPts val="0"/>
              </a:spcAft>
              <a:buClr>
                <a:schemeClr val="dk1"/>
              </a:buClr>
              <a:buSzPts val="1600"/>
              <a:buNone/>
              <a:defRPr b="1" sz="1600"/>
            </a:lvl8pPr>
            <a:lvl9pPr indent="-228600" lvl="8" marL="4114800" rtl="0" algn="l">
              <a:spcBef>
                <a:spcPts val="320"/>
              </a:spcBef>
              <a:spcAft>
                <a:spcPts val="2100"/>
              </a:spcAft>
              <a:buClr>
                <a:schemeClr val="dk1"/>
              </a:buClr>
              <a:buSzPts val="1600"/>
              <a:buNone/>
              <a:defRPr b="1" sz="1600"/>
            </a:lvl9pPr>
          </a:lstStyle>
          <a:p/>
        </p:txBody>
      </p:sp>
      <p:sp>
        <p:nvSpPr>
          <p:cNvPr id="5161" name="Google Shape;5161;p32"/>
          <p:cNvSpPr txBox="1"/>
          <p:nvPr>
            <p:ph idx="2" type="body"/>
          </p:nvPr>
        </p:nvSpPr>
        <p:spPr>
          <a:xfrm>
            <a:off x="609600" y="2174875"/>
            <a:ext cx="5386800" cy="3951300"/>
          </a:xfrm>
          <a:prstGeom prst="rect">
            <a:avLst/>
          </a:prstGeom>
          <a:noFill/>
          <a:ln>
            <a:noFill/>
          </a:ln>
        </p:spPr>
        <p:txBody>
          <a:bodyPr anchorCtr="0" anchor="t" bIns="45700" lIns="91425" spcFirstLastPara="1" rIns="91425" wrap="square" tIns="45700">
            <a:noAutofit/>
          </a:bodyPr>
          <a:lstStyle>
            <a:lvl1pPr indent="-381000" lvl="0" marL="457200" rtl="0" algn="l">
              <a:spcBef>
                <a:spcPts val="480"/>
              </a:spcBef>
              <a:spcAft>
                <a:spcPts val="0"/>
              </a:spcAft>
              <a:buClr>
                <a:schemeClr val="dk1"/>
              </a:buClr>
              <a:buSzPts val="2400"/>
              <a:buChar char="●"/>
              <a:defRPr sz="2400"/>
            </a:lvl1pPr>
            <a:lvl2pPr indent="-355600" lvl="1" marL="914400" rtl="0" algn="l">
              <a:spcBef>
                <a:spcPts val="400"/>
              </a:spcBef>
              <a:spcAft>
                <a:spcPts val="0"/>
              </a:spcAft>
              <a:buClr>
                <a:schemeClr val="dk1"/>
              </a:buClr>
              <a:buSzPts val="2000"/>
              <a:buChar char="○"/>
              <a:defRPr sz="2000"/>
            </a:lvl2pPr>
            <a:lvl3pPr indent="-342900" lvl="2" marL="1371600" rtl="0" algn="l">
              <a:spcBef>
                <a:spcPts val="360"/>
              </a:spcBef>
              <a:spcAft>
                <a:spcPts val="0"/>
              </a:spcAft>
              <a:buClr>
                <a:schemeClr val="dk1"/>
              </a:buClr>
              <a:buSzPts val="1800"/>
              <a:buChar char="■"/>
              <a:defRPr sz="1800"/>
            </a:lvl3pPr>
            <a:lvl4pPr indent="-330200" lvl="3" marL="1828800" rtl="0" algn="l">
              <a:spcBef>
                <a:spcPts val="320"/>
              </a:spcBef>
              <a:spcAft>
                <a:spcPts val="0"/>
              </a:spcAft>
              <a:buClr>
                <a:schemeClr val="dk1"/>
              </a:buClr>
              <a:buSzPts val="1600"/>
              <a:buChar char="●"/>
              <a:defRPr sz="1600"/>
            </a:lvl4pPr>
            <a:lvl5pPr indent="-330200" lvl="4" marL="2286000" rtl="0" algn="l">
              <a:spcBef>
                <a:spcPts val="320"/>
              </a:spcBef>
              <a:spcAft>
                <a:spcPts val="0"/>
              </a:spcAft>
              <a:buClr>
                <a:schemeClr val="dk1"/>
              </a:buClr>
              <a:buSzPts val="1600"/>
              <a:buChar char="○"/>
              <a:defRPr sz="1600"/>
            </a:lvl5pPr>
            <a:lvl6pPr indent="-330200" lvl="5" marL="2743200" rtl="0" algn="l">
              <a:spcBef>
                <a:spcPts val="320"/>
              </a:spcBef>
              <a:spcAft>
                <a:spcPts val="0"/>
              </a:spcAft>
              <a:buClr>
                <a:schemeClr val="dk1"/>
              </a:buClr>
              <a:buSzPts val="1600"/>
              <a:buChar char="■"/>
              <a:defRPr sz="1600"/>
            </a:lvl6pPr>
            <a:lvl7pPr indent="-330200" lvl="6" marL="3200400" rtl="0" algn="l">
              <a:spcBef>
                <a:spcPts val="320"/>
              </a:spcBef>
              <a:spcAft>
                <a:spcPts val="0"/>
              </a:spcAft>
              <a:buClr>
                <a:schemeClr val="dk1"/>
              </a:buClr>
              <a:buSzPts val="1600"/>
              <a:buChar char="●"/>
              <a:defRPr sz="1600"/>
            </a:lvl7pPr>
            <a:lvl8pPr indent="-330200" lvl="7" marL="3657600" rtl="0" algn="l">
              <a:spcBef>
                <a:spcPts val="320"/>
              </a:spcBef>
              <a:spcAft>
                <a:spcPts val="0"/>
              </a:spcAft>
              <a:buClr>
                <a:schemeClr val="dk1"/>
              </a:buClr>
              <a:buSzPts val="1600"/>
              <a:buChar char="○"/>
              <a:defRPr sz="1600"/>
            </a:lvl8pPr>
            <a:lvl9pPr indent="-330200" lvl="8" marL="4114800" rtl="0" algn="l">
              <a:spcBef>
                <a:spcPts val="320"/>
              </a:spcBef>
              <a:spcAft>
                <a:spcPts val="2100"/>
              </a:spcAft>
              <a:buClr>
                <a:schemeClr val="dk1"/>
              </a:buClr>
              <a:buSzPts val="1600"/>
              <a:buChar char="■"/>
              <a:defRPr sz="1600"/>
            </a:lvl9pPr>
          </a:lstStyle>
          <a:p/>
        </p:txBody>
      </p:sp>
      <p:sp>
        <p:nvSpPr>
          <p:cNvPr id="5162" name="Google Shape;5162;p32"/>
          <p:cNvSpPr txBox="1"/>
          <p:nvPr>
            <p:ph idx="3" type="body"/>
          </p:nvPr>
        </p:nvSpPr>
        <p:spPr>
          <a:xfrm>
            <a:off x="6193368" y="1535113"/>
            <a:ext cx="5388900" cy="639900"/>
          </a:xfrm>
          <a:prstGeom prst="rect">
            <a:avLst/>
          </a:prstGeom>
          <a:noFill/>
          <a:ln>
            <a:noFill/>
          </a:ln>
        </p:spPr>
        <p:txBody>
          <a:bodyPr anchorCtr="0" anchor="b" bIns="45700" lIns="91425" spcFirstLastPara="1" rIns="91425" wrap="square" tIns="45700">
            <a:noAutofit/>
          </a:bodyPr>
          <a:lstStyle>
            <a:lvl1pPr indent="-228600" lvl="0" marL="457200" rtl="0" algn="l">
              <a:spcBef>
                <a:spcPts val="480"/>
              </a:spcBef>
              <a:spcAft>
                <a:spcPts val="0"/>
              </a:spcAft>
              <a:buClr>
                <a:schemeClr val="dk1"/>
              </a:buClr>
              <a:buSzPts val="2400"/>
              <a:buNone/>
              <a:defRPr b="1" sz="2400"/>
            </a:lvl1pPr>
            <a:lvl2pPr indent="-228600" lvl="1" marL="914400" rtl="0" algn="l">
              <a:spcBef>
                <a:spcPts val="400"/>
              </a:spcBef>
              <a:spcAft>
                <a:spcPts val="0"/>
              </a:spcAft>
              <a:buClr>
                <a:schemeClr val="dk1"/>
              </a:buClr>
              <a:buSzPts val="2000"/>
              <a:buNone/>
              <a:defRPr b="1" sz="2000"/>
            </a:lvl2pPr>
            <a:lvl3pPr indent="-228600" lvl="2" marL="1371600" rtl="0" algn="l">
              <a:spcBef>
                <a:spcPts val="360"/>
              </a:spcBef>
              <a:spcAft>
                <a:spcPts val="0"/>
              </a:spcAft>
              <a:buClr>
                <a:schemeClr val="dk1"/>
              </a:buClr>
              <a:buSzPts val="1800"/>
              <a:buNone/>
              <a:defRPr b="1" sz="1800"/>
            </a:lvl3pPr>
            <a:lvl4pPr indent="-228600" lvl="3" marL="1828800" rtl="0" algn="l">
              <a:spcBef>
                <a:spcPts val="320"/>
              </a:spcBef>
              <a:spcAft>
                <a:spcPts val="0"/>
              </a:spcAft>
              <a:buClr>
                <a:schemeClr val="dk1"/>
              </a:buClr>
              <a:buSzPts val="1600"/>
              <a:buNone/>
              <a:defRPr b="1" sz="1600"/>
            </a:lvl4pPr>
            <a:lvl5pPr indent="-228600" lvl="4" marL="2286000" rtl="0" algn="l">
              <a:spcBef>
                <a:spcPts val="320"/>
              </a:spcBef>
              <a:spcAft>
                <a:spcPts val="0"/>
              </a:spcAft>
              <a:buClr>
                <a:schemeClr val="dk1"/>
              </a:buClr>
              <a:buSzPts val="1600"/>
              <a:buNone/>
              <a:defRPr b="1" sz="1600"/>
            </a:lvl5pPr>
            <a:lvl6pPr indent="-228600" lvl="5" marL="2743200" rtl="0" algn="l">
              <a:spcBef>
                <a:spcPts val="320"/>
              </a:spcBef>
              <a:spcAft>
                <a:spcPts val="0"/>
              </a:spcAft>
              <a:buClr>
                <a:schemeClr val="dk1"/>
              </a:buClr>
              <a:buSzPts val="1600"/>
              <a:buNone/>
              <a:defRPr b="1" sz="1600"/>
            </a:lvl6pPr>
            <a:lvl7pPr indent="-228600" lvl="6" marL="3200400" rtl="0" algn="l">
              <a:spcBef>
                <a:spcPts val="320"/>
              </a:spcBef>
              <a:spcAft>
                <a:spcPts val="0"/>
              </a:spcAft>
              <a:buClr>
                <a:schemeClr val="dk1"/>
              </a:buClr>
              <a:buSzPts val="1600"/>
              <a:buNone/>
              <a:defRPr b="1" sz="1600"/>
            </a:lvl7pPr>
            <a:lvl8pPr indent="-228600" lvl="7" marL="3657600" rtl="0" algn="l">
              <a:spcBef>
                <a:spcPts val="320"/>
              </a:spcBef>
              <a:spcAft>
                <a:spcPts val="0"/>
              </a:spcAft>
              <a:buClr>
                <a:schemeClr val="dk1"/>
              </a:buClr>
              <a:buSzPts val="1600"/>
              <a:buNone/>
              <a:defRPr b="1" sz="1600"/>
            </a:lvl8pPr>
            <a:lvl9pPr indent="-228600" lvl="8" marL="4114800" rtl="0" algn="l">
              <a:spcBef>
                <a:spcPts val="320"/>
              </a:spcBef>
              <a:spcAft>
                <a:spcPts val="2100"/>
              </a:spcAft>
              <a:buClr>
                <a:schemeClr val="dk1"/>
              </a:buClr>
              <a:buSzPts val="1600"/>
              <a:buNone/>
              <a:defRPr b="1" sz="1600"/>
            </a:lvl9pPr>
          </a:lstStyle>
          <a:p/>
        </p:txBody>
      </p:sp>
      <p:sp>
        <p:nvSpPr>
          <p:cNvPr id="5163" name="Google Shape;5163;p32"/>
          <p:cNvSpPr txBox="1"/>
          <p:nvPr>
            <p:ph idx="4" type="body"/>
          </p:nvPr>
        </p:nvSpPr>
        <p:spPr>
          <a:xfrm>
            <a:off x="6193368" y="2174875"/>
            <a:ext cx="5388900" cy="3951300"/>
          </a:xfrm>
          <a:prstGeom prst="rect">
            <a:avLst/>
          </a:prstGeom>
          <a:noFill/>
          <a:ln>
            <a:noFill/>
          </a:ln>
        </p:spPr>
        <p:txBody>
          <a:bodyPr anchorCtr="0" anchor="t" bIns="45700" lIns="91425" spcFirstLastPara="1" rIns="91425" wrap="square" tIns="45700">
            <a:noAutofit/>
          </a:bodyPr>
          <a:lstStyle>
            <a:lvl1pPr indent="-381000" lvl="0" marL="457200" rtl="0" algn="l">
              <a:spcBef>
                <a:spcPts val="480"/>
              </a:spcBef>
              <a:spcAft>
                <a:spcPts val="0"/>
              </a:spcAft>
              <a:buClr>
                <a:schemeClr val="dk1"/>
              </a:buClr>
              <a:buSzPts val="2400"/>
              <a:buChar char="●"/>
              <a:defRPr sz="2400"/>
            </a:lvl1pPr>
            <a:lvl2pPr indent="-355600" lvl="1" marL="914400" rtl="0" algn="l">
              <a:spcBef>
                <a:spcPts val="400"/>
              </a:spcBef>
              <a:spcAft>
                <a:spcPts val="0"/>
              </a:spcAft>
              <a:buClr>
                <a:schemeClr val="dk1"/>
              </a:buClr>
              <a:buSzPts val="2000"/>
              <a:buChar char="○"/>
              <a:defRPr sz="2000"/>
            </a:lvl2pPr>
            <a:lvl3pPr indent="-342900" lvl="2" marL="1371600" rtl="0" algn="l">
              <a:spcBef>
                <a:spcPts val="360"/>
              </a:spcBef>
              <a:spcAft>
                <a:spcPts val="0"/>
              </a:spcAft>
              <a:buClr>
                <a:schemeClr val="dk1"/>
              </a:buClr>
              <a:buSzPts val="1800"/>
              <a:buChar char="■"/>
              <a:defRPr sz="1800"/>
            </a:lvl3pPr>
            <a:lvl4pPr indent="-330200" lvl="3" marL="1828800" rtl="0" algn="l">
              <a:spcBef>
                <a:spcPts val="320"/>
              </a:spcBef>
              <a:spcAft>
                <a:spcPts val="0"/>
              </a:spcAft>
              <a:buClr>
                <a:schemeClr val="dk1"/>
              </a:buClr>
              <a:buSzPts val="1600"/>
              <a:buChar char="●"/>
              <a:defRPr sz="1600"/>
            </a:lvl4pPr>
            <a:lvl5pPr indent="-330200" lvl="4" marL="2286000" rtl="0" algn="l">
              <a:spcBef>
                <a:spcPts val="320"/>
              </a:spcBef>
              <a:spcAft>
                <a:spcPts val="0"/>
              </a:spcAft>
              <a:buClr>
                <a:schemeClr val="dk1"/>
              </a:buClr>
              <a:buSzPts val="1600"/>
              <a:buChar char="○"/>
              <a:defRPr sz="1600"/>
            </a:lvl5pPr>
            <a:lvl6pPr indent="-330200" lvl="5" marL="2743200" rtl="0" algn="l">
              <a:spcBef>
                <a:spcPts val="320"/>
              </a:spcBef>
              <a:spcAft>
                <a:spcPts val="0"/>
              </a:spcAft>
              <a:buClr>
                <a:schemeClr val="dk1"/>
              </a:buClr>
              <a:buSzPts val="1600"/>
              <a:buChar char="■"/>
              <a:defRPr sz="1600"/>
            </a:lvl6pPr>
            <a:lvl7pPr indent="-330200" lvl="6" marL="3200400" rtl="0" algn="l">
              <a:spcBef>
                <a:spcPts val="320"/>
              </a:spcBef>
              <a:spcAft>
                <a:spcPts val="0"/>
              </a:spcAft>
              <a:buClr>
                <a:schemeClr val="dk1"/>
              </a:buClr>
              <a:buSzPts val="1600"/>
              <a:buChar char="●"/>
              <a:defRPr sz="1600"/>
            </a:lvl7pPr>
            <a:lvl8pPr indent="-330200" lvl="7" marL="3657600" rtl="0" algn="l">
              <a:spcBef>
                <a:spcPts val="320"/>
              </a:spcBef>
              <a:spcAft>
                <a:spcPts val="0"/>
              </a:spcAft>
              <a:buClr>
                <a:schemeClr val="dk1"/>
              </a:buClr>
              <a:buSzPts val="1600"/>
              <a:buChar char="○"/>
              <a:defRPr sz="1600"/>
            </a:lvl8pPr>
            <a:lvl9pPr indent="-330200" lvl="8" marL="4114800" rtl="0" algn="l">
              <a:spcBef>
                <a:spcPts val="320"/>
              </a:spcBef>
              <a:spcAft>
                <a:spcPts val="2100"/>
              </a:spcAft>
              <a:buClr>
                <a:schemeClr val="dk1"/>
              </a:buClr>
              <a:buSzPts val="1600"/>
              <a:buChar char="■"/>
              <a:defRPr sz="1600"/>
            </a:lvl9pPr>
          </a:lstStyle>
          <a:p/>
        </p:txBody>
      </p:sp>
      <p:sp>
        <p:nvSpPr>
          <p:cNvPr id="5164" name="Google Shape;5164;p32"/>
          <p:cNvSpPr txBox="1"/>
          <p:nvPr>
            <p:ph idx="12" type="sldNum"/>
          </p:nvPr>
        </p:nvSpPr>
        <p:spPr>
          <a:xfrm>
            <a:off x="11336443" y="6576891"/>
            <a:ext cx="855600" cy="1734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6" name="Shape 766"/>
        <p:cNvGrpSpPr/>
        <p:nvPr/>
      </p:nvGrpSpPr>
      <p:grpSpPr>
        <a:xfrm>
          <a:off x="0" y="0"/>
          <a:ext cx="0" cy="0"/>
          <a:chOff x="0" y="0"/>
          <a:chExt cx="0" cy="0"/>
        </a:xfrm>
      </p:grpSpPr>
      <p:grpSp>
        <p:nvGrpSpPr>
          <p:cNvPr id="767" name="Google Shape;767;p5"/>
          <p:cNvGrpSpPr/>
          <p:nvPr/>
        </p:nvGrpSpPr>
        <p:grpSpPr>
          <a:xfrm>
            <a:off x="6074544" y="131222"/>
            <a:ext cx="5980100" cy="6595382"/>
            <a:chOff x="4600023" y="98419"/>
            <a:chExt cx="4485187" cy="4946660"/>
          </a:xfrm>
        </p:grpSpPr>
        <p:sp>
          <p:nvSpPr>
            <p:cNvPr id="768" name="Google Shape;768;p5"/>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69" name="Google Shape;769;p5"/>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0" name="Google Shape;770;p5"/>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1" name="Google Shape;771;p5"/>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2" name="Google Shape;772;p5"/>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3" name="Google Shape;773;p5"/>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4" name="Google Shape;774;p5"/>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5" name="Google Shape;775;p5"/>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6" name="Google Shape;776;p5"/>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7" name="Google Shape;777;p5"/>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8" name="Google Shape;778;p5"/>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79" name="Google Shape;779;p5"/>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0" name="Google Shape;780;p5"/>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1" name="Google Shape;781;p5"/>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2" name="Google Shape;782;p5"/>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3" name="Google Shape;783;p5"/>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4" name="Google Shape;784;p5"/>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5" name="Google Shape;785;p5"/>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6" name="Google Shape;786;p5"/>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7" name="Google Shape;787;p5"/>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8" name="Google Shape;788;p5"/>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89" name="Google Shape;789;p5"/>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0" name="Google Shape;790;p5"/>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1" name="Google Shape;791;p5"/>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2" name="Google Shape;792;p5"/>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3" name="Google Shape;793;p5"/>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4" name="Google Shape;794;p5"/>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5" name="Google Shape;795;p5"/>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6" name="Google Shape;796;p5"/>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7" name="Google Shape;797;p5"/>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8" name="Google Shape;798;p5"/>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9" name="Google Shape;799;p5"/>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0" name="Google Shape;800;p5"/>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1" name="Google Shape;801;p5"/>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2" name="Google Shape;802;p5"/>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3" name="Google Shape;803;p5"/>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4" name="Google Shape;804;p5"/>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5" name="Google Shape;805;p5"/>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6" name="Google Shape;806;p5"/>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7" name="Google Shape;807;p5"/>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8" name="Google Shape;808;p5"/>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09" name="Google Shape;809;p5"/>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0" name="Google Shape;810;p5"/>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1" name="Google Shape;811;p5"/>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2" name="Google Shape;812;p5"/>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3" name="Google Shape;813;p5"/>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4" name="Google Shape;814;p5"/>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5" name="Google Shape;815;p5"/>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6" name="Google Shape;816;p5"/>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7" name="Google Shape;817;p5"/>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8" name="Google Shape;818;p5"/>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19" name="Google Shape;819;p5"/>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0" name="Google Shape;820;p5"/>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1" name="Google Shape;821;p5"/>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2" name="Google Shape;822;p5"/>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3" name="Google Shape;823;p5"/>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4" name="Google Shape;824;p5"/>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5" name="Google Shape;825;p5"/>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6" name="Google Shape;826;p5"/>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7" name="Google Shape;827;p5"/>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8" name="Google Shape;828;p5"/>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29" name="Google Shape;829;p5"/>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0" name="Google Shape;830;p5"/>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1" name="Google Shape;831;p5"/>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2" name="Google Shape;832;p5"/>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3" name="Google Shape;833;p5"/>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4" name="Google Shape;834;p5"/>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5" name="Google Shape;835;p5"/>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6" name="Google Shape;836;p5"/>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7" name="Google Shape;837;p5"/>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8" name="Google Shape;838;p5"/>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39" name="Google Shape;839;p5"/>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0" name="Google Shape;840;p5"/>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1" name="Google Shape;841;p5"/>
            <p:cNvSpPr/>
            <p:nvPr/>
          </p:nvSpPr>
          <p:spPr>
            <a:xfrm>
              <a:off x="7262544" y="1733296"/>
              <a:ext cx="249267" cy="224043"/>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2" name="Google Shape;842;p5"/>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3" name="Google Shape;843;p5"/>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4" name="Google Shape;844;p5"/>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5" name="Google Shape;845;p5"/>
            <p:cNvSpPr/>
            <p:nvPr/>
          </p:nvSpPr>
          <p:spPr>
            <a:xfrm>
              <a:off x="7231805" y="2147999"/>
              <a:ext cx="349902" cy="435862"/>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6" name="Google Shape;846;p5"/>
            <p:cNvSpPr/>
            <p:nvPr/>
          </p:nvSpPr>
          <p:spPr>
            <a:xfrm>
              <a:off x="7293638" y="2305274"/>
              <a:ext cx="60059" cy="49834"/>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7" name="Google Shape;847;p5"/>
            <p:cNvSpPr/>
            <p:nvPr/>
          </p:nvSpPr>
          <p:spPr>
            <a:xfrm>
              <a:off x="7361954" y="2290308"/>
              <a:ext cx="124472" cy="43673"/>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8" name="Google Shape;848;p5"/>
            <p:cNvSpPr/>
            <p:nvPr/>
          </p:nvSpPr>
          <p:spPr>
            <a:xfrm>
              <a:off x="7306314" y="2374687"/>
              <a:ext cx="60059" cy="49931"/>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49" name="Google Shape;849;p5"/>
            <p:cNvSpPr/>
            <p:nvPr/>
          </p:nvSpPr>
          <p:spPr>
            <a:xfrm>
              <a:off x="7375953" y="2359753"/>
              <a:ext cx="121279" cy="43512"/>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0" name="Google Shape;850;p5"/>
            <p:cNvSpPr/>
            <p:nvPr/>
          </p:nvSpPr>
          <p:spPr>
            <a:xfrm>
              <a:off x="7319765"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1" name="Google Shape;851;p5"/>
            <p:cNvSpPr/>
            <p:nvPr/>
          </p:nvSpPr>
          <p:spPr>
            <a:xfrm>
              <a:off x="7388758" y="2434133"/>
              <a:ext cx="122311" cy="43673"/>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2" name="Google Shape;852;p5"/>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3" name="Google Shape;853;p5"/>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4" name="Google Shape;854;p5"/>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5" name="Google Shape;855;p5"/>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6" name="Google Shape;856;p5"/>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7" name="Google Shape;857;p5"/>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8" name="Google Shape;858;p5"/>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59" name="Google Shape;859;p5"/>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0" name="Google Shape;860;p5"/>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1" name="Google Shape;861;p5"/>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2" name="Google Shape;862;p5"/>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3" name="Google Shape;863;p5"/>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4" name="Google Shape;864;p5"/>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5" name="Google Shape;865;p5"/>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6" name="Google Shape;866;p5"/>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7" name="Google Shape;867;p5"/>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8" name="Google Shape;868;p5"/>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9" name="Google Shape;869;p5"/>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0" name="Google Shape;870;p5"/>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1" name="Google Shape;871;p5"/>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2" name="Google Shape;872;p5"/>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3" name="Google Shape;873;p5"/>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4" name="Google Shape;874;p5"/>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5" name="Google Shape;875;p5"/>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6" name="Google Shape;876;p5"/>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7" name="Google Shape;877;p5"/>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8" name="Google Shape;878;p5"/>
            <p:cNvSpPr/>
            <p:nvPr/>
          </p:nvSpPr>
          <p:spPr>
            <a:xfrm>
              <a:off x="6207193" y="99161"/>
              <a:ext cx="349515" cy="435378"/>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79" name="Google Shape;879;p5"/>
            <p:cNvSpPr/>
            <p:nvPr/>
          </p:nvSpPr>
          <p:spPr>
            <a:xfrm>
              <a:off x="6269026" y="255566"/>
              <a:ext cx="60059" cy="49898"/>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0" name="Google Shape;880;p5"/>
            <p:cNvSpPr/>
            <p:nvPr/>
          </p:nvSpPr>
          <p:spPr>
            <a:xfrm>
              <a:off x="6337213" y="241019"/>
              <a:ext cx="124117" cy="43706"/>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1" name="Google Shape;881;p5"/>
            <p:cNvSpPr/>
            <p:nvPr/>
          </p:nvSpPr>
          <p:spPr>
            <a:xfrm>
              <a:off x="6281702" y="325172"/>
              <a:ext cx="59769" cy="49866"/>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2" name="Google Shape;882;p5"/>
            <p:cNvSpPr/>
            <p:nvPr/>
          </p:nvSpPr>
          <p:spPr>
            <a:xfrm>
              <a:off x="6351212" y="310528"/>
              <a:ext cx="121021" cy="43512"/>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3" name="Google Shape;883;p5"/>
            <p:cNvSpPr/>
            <p:nvPr/>
          </p:nvSpPr>
          <p:spPr>
            <a:xfrm>
              <a:off x="6295152" y="399294"/>
              <a:ext cx="60156" cy="50189"/>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4" name="Google Shape;884;p5"/>
            <p:cNvSpPr/>
            <p:nvPr/>
          </p:nvSpPr>
          <p:spPr>
            <a:xfrm>
              <a:off x="6364146" y="384586"/>
              <a:ext cx="122440" cy="44028"/>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5" name="Google Shape;885;p5"/>
            <p:cNvSpPr/>
            <p:nvPr/>
          </p:nvSpPr>
          <p:spPr>
            <a:xfrm>
              <a:off x="6237545" y="708297"/>
              <a:ext cx="250815" cy="224721"/>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6" name="Google Shape;886;p5"/>
            <p:cNvSpPr/>
            <p:nvPr/>
          </p:nvSpPr>
          <p:spPr>
            <a:xfrm>
              <a:off x="6706823" y="226472"/>
              <a:ext cx="196272" cy="181918"/>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7" name="Google Shape;887;p5"/>
            <p:cNvSpPr/>
            <p:nvPr/>
          </p:nvSpPr>
          <p:spPr>
            <a:xfrm>
              <a:off x="6839327" y="151317"/>
              <a:ext cx="196272" cy="181563"/>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8" name="Google Shape;888;p5"/>
            <p:cNvSpPr/>
            <p:nvPr/>
          </p:nvSpPr>
          <p:spPr>
            <a:xfrm>
              <a:off x="6649603" y="602242"/>
              <a:ext cx="345677" cy="344032"/>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89" name="Google Shape;889;p5"/>
            <p:cNvSpPr/>
            <p:nvPr/>
          </p:nvSpPr>
          <p:spPr>
            <a:xfrm>
              <a:off x="6206806" y="1123773"/>
              <a:ext cx="349902" cy="435733"/>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0" name="Google Shape;890;p5"/>
            <p:cNvSpPr/>
            <p:nvPr/>
          </p:nvSpPr>
          <p:spPr>
            <a:xfrm>
              <a:off x="6269026" y="1280275"/>
              <a:ext cx="60059" cy="49866"/>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1" name="Google Shape;891;p5"/>
            <p:cNvSpPr/>
            <p:nvPr/>
          </p:nvSpPr>
          <p:spPr>
            <a:xfrm>
              <a:off x="6336761" y="1265566"/>
              <a:ext cx="125214" cy="43931"/>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2" name="Google Shape;892;p5"/>
            <p:cNvSpPr/>
            <p:nvPr/>
          </p:nvSpPr>
          <p:spPr>
            <a:xfrm>
              <a:off x="6281702" y="1349784"/>
              <a:ext cx="59769" cy="49866"/>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3" name="Google Shape;893;p5"/>
            <p:cNvSpPr/>
            <p:nvPr/>
          </p:nvSpPr>
          <p:spPr>
            <a:xfrm>
              <a:off x="6351341" y="1335140"/>
              <a:ext cx="120892" cy="43544"/>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4" name="Google Shape;894;p5"/>
            <p:cNvSpPr/>
            <p:nvPr/>
          </p:nvSpPr>
          <p:spPr>
            <a:xfrm>
              <a:off x="6295152" y="1424293"/>
              <a:ext cx="60156" cy="49834"/>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5" name="Google Shape;895;p5"/>
            <p:cNvSpPr/>
            <p:nvPr/>
          </p:nvSpPr>
          <p:spPr>
            <a:xfrm>
              <a:off x="6364404" y="1409585"/>
              <a:ext cx="121795" cy="43577"/>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6" name="Google Shape;896;p5"/>
            <p:cNvSpPr/>
            <p:nvPr/>
          </p:nvSpPr>
          <p:spPr>
            <a:xfrm>
              <a:off x="6239093" y="1733038"/>
              <a:ext cx="249267" cy="224043"/>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7" name="Google Shape;897;p5"/>
            <p:cNvSpPr/>
            <p:nvPr/>
          </p:nvSpPr>
          <p:spPr>
            <a:xfrm>
              <a:off x="6706823" y="1251439"/>
              <a:ext cx="196272" cy="181563"/>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8" name="Google Shape;898;p5"/>
            <p:cNvSpPr/>
            <p:nvPr/>
          </p:nvSpPr>
          <p:spPr>
            <a:xfrm>
              <a:off x="6839327" y="1176188"/>
              <a:ext cx="196272" cy="18166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99" name="Google Shape;899;p5"/>
            <p:cNvSpPr/>
            <p:nvPr/>
          </p:nvSpPr>
          <p:spPr>
            <a:xfrm>
              <a:off x="6649603" y="1626564"/>
              <a:ext cx="345677" cy="344387"/>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0" name="Google Shape;900;p5"/>
            <p:cNvSpPr/>
            <p:nvPr/>
          </p:nvSpPr>
          <p:spPr>
            <a:xfrm>
              <a:off x="6206806" y="2148741"/>
              <a:ext cx="349902" cy="435023"/>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1" name="Google Shape;901;p5"/>
            <p:cNvSpPr/>
            <p:nvPr/>
          </p:nvSpPr>
          <p:spPr>
            <a:xfrm>
              <a:off x="6269026" y="2305274"/>
              <a:ext cx="60059" cy="49834"/>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2" name="Google Shape;902;p5"/>
            <p:cNvSpPr/>
            <p:nvPr/>
          </p:nvSpPr>
          <p:spPr>
            <a:xfrm>
              <a:off x="6337310" y="2290308"/>
              <a:ext cx="124117" cy="43673"/>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3" name="Google Shape;903;p5"/>
            <p:cNvSpPr/>
            <p:nvPr/>
          </p:nvSpPr>
          <p:spPr>
            <a:xfrm>
              <a:off x="6281702" y="2374687"/>
              <a:ext cx="59769" cy="49931"/>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4" name="Google Shape;904;p5"/>
            <p:cNvSpPr/>
            <p:nvPr/>
          </p:nvSpPr>
          <p:spPr>
            <a:xfrm>
              <a:off x="6351341" y="2359753"/>
              <a:ext cx="120892" cy="43512"/>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5" name="Google Shape;905;p5"/>
            <p:cNvSpPr/>
            <p:nvPr/>
          </p:nvSpPr>
          <p:spPr>
            <a:xfrm>
              <a:off x="6295152" y="2448906"/>
              <a:ext cx="60156" cy="49834"/>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6" name="Google Shape;906;p5"/>
            <p:cNvSpPr/>
            <p:nvPr/>
          </p:nvSpPr>
          <p:spPr>
            <a:xfrm>
              <a:off x="6364146" y="2434133"/>
              <a:ext cx="122311" cy="43673"/>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7" name="Google Shape;907;p5"/>
            <p:cNvSpPr/>
            <p:nvPr/>
          </p:nvSpPr>
          <p:spPr>
            <a:xfrm>
              <a:off x="6237545" y="2757554"/>
              <a:ext cx="250815" cy="22478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8" name="Google Shape;908;p5"/>
            <p:cNvSpPr/>
            <p:nvPr/>
          </p:nvSpPr>
          <p:spPr>
            <a:xfrm>
              <a:off x="6706823" y="2276051"/>
              <a:ext cx="196272" cy="181563"/>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09" name="Google Shape;909;p5"/>
            <p:cNvSpPr/>
            <p:nvPr/>
          </p:nvSpPr>
          <p:spPr>
            <a:xfrm>
              <a:off x="6839327" y="2200542"/>
              <a:ext cx="196272" cy="181918"/>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0" name="Google Shape;910;p5"/>
            <p:cNvSpPr/>
            <p:nvPr/>
          </p:nvSpPr>
          <p:spPr>
            <a:xfrm>
              <a:off x="6649603" y="2651177"/>
              <a:ext cx="345677" cy="344387"/>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1" name="Google Shape;911;p5"/>
            <p:cNvSpPr/>
            <p:nvPr/>
          </p:nvSpPr>
          <p:spPr>
            <a:xfrm>
              <a:off x="6206806" y="3173353"/>
              <a:ext cx="349902" cy="435765"/>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2" name="Google Shape;912;p5"/>
            <p:cNvSpPr/>
            <p:nvPr/>
          </p:nvSpPr>
          <p:spPr>
            <a:xfrm>
              <a:off x="6269026" y="3329757"/>
              <a:ext cx="60059" cy="49963"/>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3" name="Google Shape;913;p5"/>
            <p:cNvSpPr/>
            <p:nvPr/>
          </p:nvSpPr>
          <p:spPr>
            <a:xfrm>
              <a:off x="6336794" y="3314791"/>
              <a:ext cx="125182" cy="43931"/>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4" name="Google Shape;914;p5"/>
            <p:cNvSpPr/>
            <p:nvPr/>
          </p:nvSpPr>
          <p:spPr>
            <a:xfrm>
              <a:off x="6281702" y="3399267"/>
              <a:ext cx="59769" cy="49963"/>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5" name="Google Shape;915;p5"/>
            <p:cNvSpPr/>
            <p:nvPr/>
          </p:nvSpPr>
          <p:spPr>
            <a:xfrm>
              <a:off x="6351212"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6" name="Google Shape;916;p5"/>
            <p:cNvSpPr/>
            <p:nvPr/>
          </p:nvSpPr>
          <p:spPr>
            <a:xfrm>
              <a:off x="6295152" y="347348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7" name="Google Shape;917;p5"/>
            <p:cNvSpPr/>
            <p:nvPr/>
          </p:nvSpPr>
          <p:spPr>
            <a:xfrm>
              <a:off x="6364404" y="3458777"/>
              <a:ext cx="121795" cy="43609"/>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8" name="Google Shape;918;p5"/>
            <p:cNvSpPr/>
            <p:nvPr/>
          </p:nvSpPr>
          <p:spPr>
            <a:xfrm>
              <a:off x="6239093" y="3782231"/>
              <a:ext cx="249267" cy="2240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9" name="Google Shape;919;p5"/>
            <p:cNvSpPr/>
            <p:nvPr/>
          </p:nvSpPr>
          <p:spPr>
            <a:xfrm>
              <a:off x="6706823" y="3300663"/>
              <a:ext cx="196272" cy="18166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0" name="Google Shape;920;p5"/>
            <p:cNvSpPr/>
            <p:nvPr/>
          </p:nvSpPr>
          <p:spPr>
            <a:xfrm>
              <a:off x="6839327" y="3225154"/>
              <a:ext cx="196272" cy="181918"/>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1" name="Google Shape;921;p5"/>
            <p:cNvSpPr/>
            <p:nvPr/>
          </p:nvSpPr>
          <p:spPr>
            <a:xfrm>
              <a:off x="6649603" y="3675789"/>
              <a:ext cx="345677" cy="344677"/>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2" name="Google Shape;922;p5"/>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3" name="Google Shape;923;p5"/>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4" name="Google Shape;924;p5"/>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5" name="Google Shape;925;p5"/>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6" name="Google Shape;926;p5"/>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7" name="Google Shape;927;p5"/>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8" name="Google Shape;928;p5"/>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29" name="Google Shape;929;p5"/>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0" name="Google Shape;930;p5"/>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1" name="Google Shape;931;p5"/>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2" name="Google Shape;932;p5"/>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3" name="Google Shape;933;p5"/>
            <p:cNvSpPr/>
            <p:nvPr/>
          </p:nvSpPr>
          <p:spPr>
            <a:xfrm>
              <a:off x="5182226" y="98419"/>
              <a:ext cx="349870" cy="436120"/>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4" name="Google Shape;934;p5"/>
            <p:cNvSpPr/>
            <p:nvPr/>
          </p:nvSpPr>
          <p:spPr>
            <a:xfrm>
              <a:off x="5244414"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5" name="Google Shape;935;p5"/>
            <p:cNvSpPr/>
            <p:nvPr/>
          </p:nvSpPr>
          <p:spPr>
            <a:xfrm>
              <a:off x="5312052" y="241148"/>
              <a:ext cx="124117" cy="43673"/>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6" name="Google Shape;936;p5"/>
            <p:cNvSpPr/>
            <p:nvPr/>
          </p:nvSpPr>
          <p:spPr>
            <a:xfrm>
              <a:off x="5257090" y="325172"/>
              <a:ext cx="59769" cy="49866"/>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7" name="Google Shape;937;p5"/>
            <p:cNvSpPr/>
            <p:nvPr/>
          </p:nvSpPr>
          <p:spPr>
            <a:xfrm>
              <a:off x="5326599" y="310528"/>
              <a:ext cx="121408" cy="43512"/>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8" name="Google Shape;938;p5"/>
            <p:cNvSpPr/>
            <p:nvPr/>
          </p:nvSpPr>
          <p:spPr>
            <a:xfrm>
              <a:off x="5270540" y="399294"/>
              <a:ext cx="60059" cy="50189"/>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9" name="Google Shape;939;p5"/>
            <p:cNvSpPr/>
            <p:nvPr/>
          </p:nvSpPr>
          <p:spPr>
            <a:xfrm>
              <a:off x="5339501" y="384586"/>
              <a:ext cx="122440" cy="44028"/>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0" name="Google Shape;940;p5"/>
            <p:cNvSpPr/>
            <p:nvPr/>
          </p:nvSpPr>
          <p:spPr>
            <a:xfrm>
              <a:off x="5212933" y="708039"/>
              <a:ext cx="250815" cy="224688"/>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1" name="Google Shape;941;p5"/>
            <p:cNvSpPr/>
            <p:nvPr/>
          </p:nvSpPr>
          <p:spPr>
            <a:xfrm>
              <a:off x="5682211" y="226472"/>
              <a:ext cx="196304" cy="181918"/>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2" name="Google Shape;942;p5"/>
            <p:cNvSpPr/>
            <p:nvPr/>
          </p:nvSpPr>
          <p:spPr>
            <a:xfrm>
              <a:off x="5814714" y="151317"/>
              <a:ext cx="196272" cy="181950"/>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3" name="Google Shape;943;p5"/>
            <p:cNvSpPr/>
            <p:nvPr/>
          </p:nvSpPr>
          <p:spPr>
            <a:xfrm>
              <a:off x="5624636" y="602242"/>
              <a:ext cx="346032" cy="344032"/>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4" name="Google Shape;944;p5"/>
            <p:cNvSpPr/>
            <p:nvPr/>
          </p:nvSpPr>
          <p:spPr>
            <a:xfrm>
              <a:off x="5182226" y="1123290"/>
              <a:ext cx="349870" cy="436217"/>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5" name="Google Shape;945;p5"/>
            <p:cNvSpPr/>
            <p:nvPr/>
          </p:nvSpPr>
          <p:spPr>
            <a:xfrm>
              <a:off x="5244414" y="1280275"/>
              <a:ext cx="60059" cy="49866"/>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6" name="Google Shape;946;p5"/>
            <p:cNvSpPr/>
            <p:nvPr/>
          </p:nvSpPr>
          <p:spPr>
            <a:xfrm>
              <a:off x="5311504" y="1265631"/>
              <a:ext cx="125182" cy="43931"/>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7" name="Google Shape;947;p5"/>
            <p:cNvSpPr/>
            <p:nvPr/>
          </p:nvSpPr>
          <p:spPr>
            <a:xfrm>
              <a:off x="5257090" y="1349784"/>
              <a:ext cx="59769" cy="49866"/>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8" name="Google Shape;948;p5"/>
            <p:cNvSpPr/>
            <p:nvPr/>
          </p:nvSpPr>
          <p:spPr>
            <a:xfrm>
              <a:off x="5326728" y="1335140"/>
              <a:ext cx="121279" cy="43544"/>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49" name="Google Shape;949;p5"/>
            <p:cNvSpPr/>
            <p:nvPr/>
          </p:nvSpPr>
          <p:spPr>
            <a:xfrm>
              <a:off x="5270540" y="1424293"/>
              <a:ext cx="60059" cy="49834"/>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0" name="Google Shape;950;p5"/>
            <p:cNvSpPr/>
            <p:nvPr/>
          </p:nvSpPr>
          <p:spPr>
            <a:xfrm>
              <a:off x="5339792" y="1409585"/>
              <a:ext cx="121795" cy="43577"/>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1" name="Google Shape;951;p5"/>
            <p:cNvSpPr/>
            <p:nvPr/>
          </p:nvSpPr>
          <p:spPr>
            <a:xfrm>
              <a:off x="5212933" y="1733296"/>
              <a:ext cx="249267" cy="224043"/>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2" name="Google Shape;952;p5"/>
            <p:cNvSpPr/>
            <p:nvPr/>
          </p:nvSpPr>
          <p:spPr>
            <a:xfrm>
              <a:off x="5682211" y="1251439"/>
              <a:ext cx="196304" cy="181563"/>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3" name="Google Shape;953;p5"/>
            <p:cNvSpPr/>
            <p:nvPr/>
          </p:nvSpPr>
          <p:spPr>
            <a:xfrm>
              <a:off x="5814714" y="1176188"/>
              <a:ext cx="196272" cy="18166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4" name="Google Shape;954;p5"/>
            <p:cNvSpPr/>
            <p:nvPr/>
          </p:nvSpPr>
          <p:spPr>
            <a:xfrm>
              <a:off x="5624636" y="1626564"/>
              <a:ext cx="346032" cy="344387"/>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5" name="Google Shape;955;p5"/>
            <p:cNvSpPr/>
            <p:nvPr/>
          </p:nvSpPr>
          <p:spPr>
            <a:xfrm>
              <a:off x="5182226" y="2147999"/>
              <a:ext cx="349870" cy="435862"/>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6" name="Google Shape;956;p5"/>
            <p:cNvSpPr/>
            <p:nvPr/>
          </p:nvSpPr>
          <p:spPr>
            <a:xfrm>
              <a:off x="5244414" y="2305274"/>
              <a:ext cx="60059" cy="49834"/>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7" name="Google Shape;957;p5"/>
            <p:cNvSpPr/>
            <p:nvPr/>
          </p:nvSpPr>
          <p:spPr>
            <a:xfrm>
              <a:off x="5312052" y="2290372"/>
              <a:ext cx="124117" cy="43673"/>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8" name="Google Shape;958;p5"/>
            <p:cNvSpPr/>
            <p:nvPr/>
          </p:nvSpPr>
          <p:spPr>
            <a:xfrm>
              <a:off x="5257090" y="2374687"/>
              <a:ext cx="59769" cy="49931"/>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59" name="Google Shape;959;p5"/>
            <p:cNvSpPr/>
            <p:nvPr/>
          </p:nvSpPr>
          <p:spPr>
            <a:xfrm>
              <a:off x="5326728" y="2359753"/>
              <a:ext cx="121279" cy="43512"/>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0" name="Google Shape;960;p5"/>
            <p:cNvSpPr/>
            <p:nvPr/>
          </p:nvSpPr>
          <p:spPr>
            <a:xfrm>
              <a:off x="5270540" y="2448906"/>
              <a:ext cx="60059" cy="49834"/>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1" name="Google Shape;961;p5"/>
            <p:cNvSpPr/>
            <p:nvPr/>
          </p:nvSpPr>
          <p:spPr>
            <a:xfrm>
              <a:off x="5339534" y="2434133"/>
              <a:ext cx="122311" cy="43673"/>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2" name="Google Shape;962;p5"/>
            <p:cNvSpPr/>
            <p:nvPr/>
          </p:nvSpPr>
          <p:spPr>
            <a:xfrm>
              <a:off x="5212933" y="2757263"/>
              <a:ext cx="250815" cy="224817"/>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3" name="Google Shape;963;p5"/>
            <p:cNvSpPr/>
            <p:nvPr/>
          </p:nvSpPr>
          <p:spPr>
            <a:xfrm>
              <a:off x="5682211" y="2276051"/>
              <a:ext cx="196304" cy="181563"/>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4" name="Google Shape;964;p5"/>
            <p:cNvSpPr/>
            <p:nvPr/>
          </p:nvSpPr>
          <p:spPr>
            <a:xfrm>
              <a:off x="5814714" y="2200542"/>
              <a:ext cx="196272" cy="181918"/>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5" name="Google Shape;965;p5"/>
            <p:cNvSpPr/>
            <p:nvPr/>
          </p:nvSpPr>
          <p:spPr>
            <a:xfrm>
              <a:off x="5624636" y="2651177"/>
              <a:ext cx="346032" cy="344387"/>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6" name="Google Shape;966;p5"/>
            <p:cNvSpPr/>
            <p:nvPr/>
          </p:nvSpPr>
          <p:spPr>
            <a:xfrm>
              <a:off x="5182226" y="3172611"/>
              <a:ext cx="349870" cy="436507"/>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7" name="Google Shape;967;p5"/>
            <p:cNvSpPr/>
            <p:nvPr/>
          </p:nvSpPr>
          <p:spPr>
            <a:xfrm>
              <a:off x="5244414" y="3329886"/>
              <a:ext cx="60059" cy="49834"/>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8" name="Google Shape;968;p5"/>
            <p:cNvSpPr/>
            <p:nvPr/>
          </p:nvSpPr>
          <p:spPr>
            <a:xfrm>
              <a:off x="5311601" y="3314856"/>
              <a:ext cx="125085" cy="43996"/>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69" name="Google Shape;969;p5"/>
            <p:cNvSpPr/>
            <p:nvPr/>
          </p:nvSpPr>
          <p:spPr>
            <a:xfrm>
              <a:off x="5257090" y="3399267"/>
              <a:ext cx="59769" cy="49963"/>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0" name="Google Shape;970;p5"/>
            <p:cNvSpPr/>
            <p:nvPr/>
          </p:nvSpPr>
          <p:spPr>
            <a:xfrm>
              <a:off x="5326599" y="3384688"/>
              <a:ext cx="121279" cy="43544"/>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1" name="Google Shape;971;p5"/>
            <p:cNvSpPr/>
            <p:nvPr/>
          </p:nvSpPr>
          <p:spPr>
            <a:xfrm>
              <a:off x="5270540" y="347348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2" name="Google Shape;972;p5"/>
            <p:cNvSpPr/>
            <p:nvPr/>
          </p:nvSpPr>
          <p:spPr>
            <a:xfrm>
              <a:off x="5339792" y="3458810"/>
              <a:ext cx="121892" cy="43577"/>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3" name="Google Shape;973;p5"/>
            <p:cNvSpPr/>
            <p:nvPr/>
          </p:nvSpPr>
          <p:spPr>
            <a:xfrm>
              <a:off x="5212933" y="3782714"/>
              <a:ext cx="249267" cy="224140"/>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4" name="Google Shape;974;p5"/>
            <p:cNvSpPr/>
            <p:nvPr/>
          </p:nvSpPr>
          <p:spPr>
            <a:xfrm>
              <a:off x="5682211" y="3300663"/>
              <a:ext cx="196304" cy="18166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5" name="Google Shape;975;p5"/>
            <p:cNvSpPr/>
            <p:nvPr/>
          </p:nvSpPr>
          <p:spPr>
            <a:xfrm>
              <a:off x="5814714" y="3225154"/>
              <a:ext cx="196272" cy="181918"/>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6" name="Google Shape;976;p5"/>
            <p:cNvSpPr/>
            <p:nvPr/>
          </p:nvSpPr>
          <p:spPr>
            <a:xfrm>
              <a:off x="5624636" y="3676079"/>
              <a:ext cx="346032" cy="344387"/>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7" name="Google Shape;977;p5"/>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8" name="Google Shape;978;p5"/>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79" name="Google Shape;979;p5"/>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0" name="Google Shape;980;p5"/>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1" name="Google Shape;981;p5"/>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2" name="Google Shape;982;p5"/>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3" name="Google Shape;983;p5"/>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4" name="Google Shape;984;p5"/>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5" name="Google Shape;985;p5"/>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6" name="Google Shape;986;p5"/>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7" name="Google Shape;987;p5"/>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8" name="Google Shape;988;p5"/>
            <p:cNvSpPr/>
            <p:nvPr/>
          </p:nvSpPr>
          <p:spPr>
            <a:xfrm>
              <a:off x="4657631" y="226472"/>
              <a:ext cx="196272" cy="181918"/>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89" name="Google Shape;989;p5"/>
            <p:cNvSpPr/>
            <p:nvPr/>
          </p:nvSpPr>
          <p:spPr>
            <a:xfrm>
              <a:off x="4790102" y="151317"/>
              <a:ext cx="196272" cy="181563"/>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0" name="Google Shape;990;p5"/>
            <p:cNvSpPr/>
            <p:nvPr/>
          </p:nvSpPr>
          <p:spPr>
            <a:xfrm>
              <a:off x="4600023" y="602242"/>
              <a:ext cx="346032" cy="344032"/>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1" name="Google Shape;991;p5"/>
            <p:cNvSpPr/>
            <p:nvPr/>
          </p:nvSpPr>
          <p:spPr>
            <a:xfrm>
              <a:off x="4657631" y="1251439"/>
              <a:ext cx="196272" cy="181563"/>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2" name="Google Shape;992;p5"/>
            <p:cNvSpPr/>
            <p:nvPr/>
          </p:nvSpPr>
          <p:spPr>
            <a:xfrm>
              <a:off x="4790102" y="1176188"/>
              <a:ext cx="196272" cy="18166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3" name="Google Shape;993;p5"/>
            <p:cNvSpPr/>
            <p:nvPr/>
          </p:nvSpPr>
          <p:spPr>
            <a:xfrm>
              <a:off x="4600023" y="1626564"/>
              <a:ext cx="346032" cy="344387"/>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4" name="Google Shape;994;p5"/>
            <p:cNvSpPr/>
            <p:nvPr/>
          </p:nvSpPr>
          <p:spPr>
            <a:xfrm>
              <a:off x="4657631" y="2276051"/>
              <a:ext cx="196272" cy="181563"/>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5" name="Google Shape;995;p5"/>
            <p:cNvSpPr/>
            <p:nvPr/>
          </p:nvSpPr>
          <p:spPr>
            <a:xfrm>
              <a:off x="4790102" y="2200542"/>
              <a:ext cx="196272" cy="181918"/>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6" name="Google Shape;996;p5"/>
            <p:cNvSpPr/>
            <p:nvPr/>
          </p:nvSpPr>
          <p:spPr>
            <a:xfrm>
              <a:off x="4600023" y="2651564"/>
              <a:ext cx="346032" cy="344000"/>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7" name="Google Shape;997;p5"/>
            <p:cNvSpPr/>
            <p:nvPr/>
          </p:nvSpPr>
          <p:spPr>
            <a:xfrm>
              <a:off x="4657631" y="3300663"/>
              <a:ext cx="196272" cy="18166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8" name="Google Shape;998;p5"/>
            <p:cNvSpPr/>
            <p:nvPr/>
          </p:nvSpPr>
          <p:spPr>
            <a:xfrm>
              <a:off x="4790102" y="3225154"/>
              <a:ext cx="196272" cy="181918"/>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9" name="Google Shape;999;p5"/>
            <p:cNvSpPr/>
            <p:nvPr/>
          </p:nvSpPr>
          <p:spPr>
            <a:xfrm>
              <a:off x="4600023" y="3676079"/>
              <a:ext cx="346032" cy="344387"/>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00" name="Google Shape;1000;p5"/>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01" name="Google Shape;1001;p5"/>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02" name="Google Shape;1002;p5"/>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003" name="Google Shape;1003;p5"/>
          <p:cNvSpPr txBox="1"/>
          <p:nvPr>
            <p:ph idx="1" type="body"/>
          </p:nvPr>
        </p:nvSpPr>
        <p:spPr>
          <a:xfrm>
            <a:off x="951933" y="3024400"/>
            <a:ext cx="4466700" cy="2798400"/>
          </a:xfrm>
          <a:prstGeom prst="rect">
            <a:avLst/>
          </a:prstGeom>
          <a:noFill/>
          <a:ln>
            <a:noFill/>
          </a:ln>
        </p:spPr>
        <p:txBody>
          <a:bodyPr anchorCtr="0" anchor="t" bIns="121900" lIns="121900" spcFirstLastPara="1" rIns="121900" wrap="square" tIns="121900">
            <a:noAutofit/>
          </a:bodyPr>
          <a:lstStyle>
            <a:lvl1pPr indent="-361950" lvl="0" marL="457200" algn="l">
              <a:lnSpc>
                <a:spcPct val="100000"/>
              </a:lnSpc>
              <a:spcBef>
                <a:spcPts val="0"/>
              </a:spcBef>
              <a:spcAft>
                <a:spcPts val="0"/>
              </a:spcAft>
              <a:buSzPts val="2100"/>
              <a:buChar char="●"/>
              <a:defRPr sz="2100"/>
            </a:lvl1pPr>
            <a:lvl2pPr indent="-361950" lvl="1" marL="914400" algn="l">
              <a:lnSpc>
                <a:spcPct val="100000"/>
              </a:lnSpc>
              <a:spcBef>
                <a:spcPts val="2100"/>
              </a:spcBef>
              <a:spcAft>
                <a:spcPts val="0"/>
              </a:spcAft>
              <a:buSzPts val="2100"/>
              <a:buChar char="○"/>
              <a:defRPr sz="2100"/>
            </a:lvl2pPr>
            <a:lvl3pPr indent="-361950" lvl="2" marL="1371600" algn="l">
              <a:lnSpc>
                <a:spcPct val="100000"/>
              </a:lnSpc>
              <a:spcBef>
                <a:spcPts val="2100"/>
              </a:spcBef>
              <a:spcAft>
                <a:spcPts val="0"/>
              </a:spcAft>
              <a:buSzPts val="2100"/>
              <a:buChar char="■"/>
              <a:defRPr sz="2100"/>
            </a:lvl3pPr>
            <a:lvl4pPr indent="-361950" lvl="3" marL="1828800" algn="l">
              <a:lnSpc>
                <a:spcPct val="100000"/>
              </a:lnSpc>
              <a:spcBef>
                <a:spcPts val="2100"/>
              </a:spcBef>
              <a:spcAft>
                <a:spcPts val="0"/>
              </a:spcAft>
              <a:buSzPts val="2100"/>
              <a:buChar char="●"/>
              <a:defRPr sz="2100"/>
            </a:lvl4pPr>
            <a:lvl5pPr indent="-361950" lvl="4" marL="2286000" algn="l">
              <a:lnSpc>
                <a:spcPct val="100000"/>
              </a:lnSpc>
              <a:spcBef>
                <a:spcPts val="2100"/>
              </a:spcBef>
              <a:spcAft>
                <a:spcPts val="0"/>
              </a:spcAft>
              <a:buSzPts val="2100"/>
              <a:buChar char="○"/>
              <a:defRPr sz="2100"/>
            </a:lvl5pPr>
            <a:lvl6pPr indent="-361950" lvl="5" marL="2743200" algn="l">
              <a:lnSpc>
                <a:spcPct val="100000"/>
              </a:lnSpc>
              <a:spcBef>
                <a:spcPts val="2100"/>
              </a:spcBef>
              <a:spcAft>
                <a:spcPts val="0"/>
              </a:spcAft>
              <a:buSzPts val="2100"/>
              <a:buChar char="■"/>
              <a:defRPr sz="2100"/>
            </a:lvl6pPr>
            <a:lvl7pPr indent="-361950" lvl="6" marL="3200400" algn="l">
              <a:lnSpc>
                <a:spcPct val="100000"/>
              </a:lnSpc>
              <a:spcBef>
                <a:spcPts val="2100"/>
              </a:spcBef>
              <a:spcAft>
                <a:spcPts val="0"/>
              </a:spcAft>
              <a:buSzPts val="2100"/>
              <a:buChar char="●"/>
              <a:defRPr sz="2100"/>
            </a:lvl7pPr>
            <a:lvl8pPr indent="-361950" lvl="7" marL="3657600" algn="l">
              <a:lnSpc>
                <a:spcPct val="100000"/>
              </a:lnSpc>
              <a:spcBef>
                <a:spcPts val="2100"/>
              </a:spcBef>
              <a:spcAft>
                <a:spcPts val="0"/>
              </a:spcAft>
              <a:buSzPts val="2100"/>
              <a:buChar char="○"/>
              <a:defRPr sz="2100"/>
            </a:lvl8pPr>
            <a:lvl9pPr indent="-361950" lvl="8" marL="4114800" algn="l">
              <a:lnSpc>
                <a:spcPct val="100000"/>
              </a:lnSpc>
              <a:spcBef>
                <a:spcPts val="2100"/>
              </a:spcBef>
              <a:spcAft>
                <a:spcPts val="2100"/>
              </a:spcAft>
              <a:buSzPts val="2100"/>
              <a:buChar char="■"/>
              <a:defRPr sz="2100"/>
            </a:lvl9pPr>
          </a:lstStyle>
          <a:p/>
        </p:txBody>
      </p:sp>
      <p:sp>
        <p:nvSpPr>
          <p:cNvPr id="1004" name="Google Shape;1004;p5"/>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005" name="Google Shape;1005;p5"/>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006" name="Shape 1006"/>
        <p:cNvGrpSpPr/>
        <p:nvPr/>
      </p:nvGrpSpPr>
      <p:grpSpPr>
        <a:xfrm>
          <a:off x="0" y="0"/>
          <a:ext cx="0" cy="0"/>
          <a:chOff x="0" y="0"/>
          <a:chExt cx="0" cy="0"/>
        </a:xfrm>
      </p:grpSpPr>
      <p:grpSp>
        <p:nvGrpSpPr>
          <p:cNvPr id="1007" name="Google Shape;1007;p6"/>
          <p:cNvGrpSpPr/>
          <p:nvPr/>
        </p:nvGrpSpPr>
        <p:grpSpPr>
          <a:xfrm>
            <a:off x="78380" y="131256"/>
            <a:ext cx="12035477" cy="6595673"/>
            <a:chOff x="311925" y="921250"/>
            <a:chExt cx="6996150" cy="3834025"/>
          </a:xfrm>
        </p:grpSpPr>
        <p:sp>
          <p:nvSpPr>
            <p:cNvPr id="1008" name="Google Shape;1008;p6"/>
            <p:cNvSpPr/>
            <p:nvPr/>
          </p:nvSpPr>
          <p:spPr>
            <a:xfrm>
              <a:off x="6665700" y="921250"/>
              <a:ext cx="270900" cy="338025"/>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09" name="Google Shape;1009;p6"/>
            <p:cNvSpPr/>
            <p:nvPr/>
          </p:nvSpPr>
          <p:spPr>
            <a:xfrm>
              <a:off x="6713625" y="1043050"/>
              <a:ext cx="46625" cy="38675"/>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0" name="Google Shape;1010;p6"/>
            <p:cNvSpPr/>
            <p:nvPr/>
          </p:nvSpPr>
          <p:spPr>
            <a:xfrm>
              <a:off x="6766750" y="1031775"/>
              <a:ext cx="96225" cy="33875"/>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1" name="Google Shape;1011;p6"/>
            <p:cNvSpPr/>
            <p:nvPr/>
          </p:nvSpPr>
          <p:spPr>
            <a:xfrm>
              <a:off x="6723450" y="109700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2" name="Google Shape;1012;p6"/>
            <p:cNvSpPr/>
            <p:nvPr/>
          </p:nvSpPr>
          <p:spPr>
            <a:xfrm>
              <a:off x="6777325"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3" name="Google Shape;1013;p6"/>
            <p:cNvSpPr/>
            <p:nvPr/>
          </p:nvSpPr>
          <p:spPr>
            <a:xfrm>
              <a:off x="673387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4" name="Google Shape;1014;p6"/>
            <p:cNvSpPr/>
            <p:nvPr/>
          </p:nvSpPr>
          <p:spPr>
            <a:xfrm>
              <a:off x="6787625" y="1143050"/>
              <a:ext cx="94900" cy="34125"/>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5" name="Google Shape;1015;p6"/>
            <p:cNvSpPr/>
            <p:nvPr/>
          </p:nvSpPr>
          <p:spPr>
            <a:xfrm>
              <a:off x="6689525" y="1393950"/>
              <a:ext cx="194075" cy="174175"/>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6" name="Google Shape;1016;p6"/>
            <p:cNvSpPr/>
            <p:nvPr/>
          </p:nvSpPr>
          <p:spPr>
            <a:xfrm>
              <a:off x="7053250" y="1020500"/>
              <a:ext cx="151825" cy="141000"/>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7" name="Google Shape;1017;p6"/>
            <p:cNvSpPr/>
            <p:nvPr/>
          </p:nvSpPr>
          <p:spPr>
            <a:xfrm>
              <a:off x="7155950" y="962250"/>
              <a:ext cx="152125" cy="141025"/>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8" name="Google Shape;1018;p6"/>
            <p:cNvSpPr/>
            <p:nvPr/>
          </p:nvSpPr>
          <p:spPr>
            <a:xfrm>
              <a:off x="7008600" y="1311750"/>
              <a:ext cx="268225" cy="266650"/>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19" name="Google Shape;1019;p6"/>
            <p:cNvSpPr/>
            <p:nvPr/>
          </p:nvSpPr>
          <p:spPr>
            <a:xfrm>
              <a:off x="6665400" y="1716100"/>
              <a:ext cx="271200" cy="337600"/>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0" name="Google Shape;1020;p6"/>
            <p:cNvSpPr/>
            <p:nvPr/>
          </p:nvSpPr>
          <p:spPr>
            <a:xfrm>
              <a:off x="6713625" y="1837275"/>
              <a:ext cx="46625" cy="38650"/>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1" name="Google Shape;1021;p6"/>
            <p:cNvSpPr/>
            <p:nvPr/>
          </p:nvSpPr>
          <p:spPr>
            <a:xfrm>
              <a:off x="6766425" y="1825875"/>
              <a:ext cx="97050" cy="34050"/>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2" name="Google Shape;1022;p6"/>
            <p:cNvSpPr/>
            <p:nvPr/>
          </p:nvSpPr>
          <p:spPr>
            <a:xfrm>
              <a:off x="6723450" y="1891150"/>
              <a:ext cx="46625" cy="38650"/>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3" name="Google Shape;1023;p6"/>
            <p:cNvSpPr/>
            <p:nvPr/>
          </p:nvSpPr>
          <p:spPr>
            <a:xfrm>
              <a:off x="6777400"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4" name="Google Shape;1024;p6"/>
            <p:cNvSpPr/>
            <p:nvPr/>
          </p:nvSpPr>
          <p:spPr>
            <a:xfrm>
              <a:off x="673387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5" name="Google Shape;1025;p6"/>
            <p:cNvSpPr/>
            <p:nvPr/>
          </p:nvSpPr>
          <p:spPr>
            <a:xfrm>
              <a:off x="6787825" y="1937500"/>
              <a:ext cx="94125" cy="33775"/>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6" name="Google Shape;1026;p6"/>
            <p:cNvSpPr/>
            <p:nvPr/>
          </p:nvSpPr>
          <p:spPr>
            <a:xfrm>
              <a:off x="6690400" y="2188200"/>
              <a:ext cx="193200" cy="173650"/>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7" name="Google Shape;1027;p6"/>
            <p:cNvSpPr/>
            <p:nvPr/>
          </p:nvSpPr>
          <p:spPr>
            <a:xfrm>
              <a:off x="7053250" y="1814925"/>
              <a:ext cx="151825" cy="140725"/>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8" name="Google Shape;1028;p6"/>
            <p:cNvSpPr/>
            <p:nvPr/>
          </p:nvSpPr>
          <p:spPr>
            <a:xfrm>
              <a:off x="7155950" y="1756600"/>
              <a:ext cx="151825" cy="14080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29" name="Google Shape;1029;p6"/>
            <p:cNvSpPr/>
            <p:nvPr/>
          </p:nvSpPr>
          <p:spPr>
            <a:xfrm>
              <a:off x="7008600" y="2105900"/>
              <a:ext cx="268225" cy="266700"/>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0" name="Google Shape;1030;p6"/>
            <p:cNvSpPr/>
            <p:nvPr/>
          </p:nvSpPr>
          <p:spPr>
            <a:xfrm>
              <a:off x="6665700" y="2509825"/>
              <a:ext cx="270900" cy="337750"/>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1" name="Google Shape;1031;p6"/>
            <p:cNvSpPr/>
            <p:nvPr/>
          </p:nvSpPr>
          <p:spPr>
            <a:xfrm>
              <a:off x="6713625" y="2631725"/>
              <a:ext cx="46625" cy="38625"/>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2" name="Google Shape;1032;p6"/>
            <p:cNvSpPr/>
            <p:nvPr/>
          </p:nvSpPr>
          <p:spPr>
            <a:xfrm>
              <a:off x="6766850" y="2620125"/>
              <a:ext cx="96200" cy="33850"/>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3" name="Google Shape;1033;p6"/>
            <p:cNvSpPr/>
            <p:nvPr/>
          </p:nvSpPr>
          <p:spPr>
            <a:xfrm>
              <a:off x="6723450" y="2685525"/>
              <a:ext cx="46625" cy="38700"/>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4" name="Google Shape;1034;p6"/>
            <p:cNvSpPr/>
            <p:nvPr/>
          </p:nvSpPr>
          <p:spPr>
            <a:xfrm>
              <a:off x="6777400"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5" name="Google Shape;1035;p6"/>
            <p:cNvSpPr/>
            <p:nvPr/>
          </p:nvSpPr>
          <p:spPr>
            <a:xfrm>
              <a:off x="673387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6" name="Google Shape;1036;p6"/>
            <p:cNvSpPr/>
            <p:nvPr/>
          </p:nvSpPr>
          <p:spPr>
            <a:xfrm>
              <a:off x="6787625" y="2731600"/>
              <a:ext cx="94825" cy="33850"/>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7" name="Google Shape;1037;p6"/>
            <p:cNvSpPr/>
            <p:nvPr/>
          </p:nvSpPr>
          <p:spPr>
            <a:xfrm>
              <a:off x="6689525" y="2982275"/>
              <a:ext cx="194075" cy="17422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8" name="Google Shape;1038;p6"/>
            <p:cNvSpPr/>
            <p:nvPr/>
          </p:nvSpPr>
          <p:spPr>
            <a:xfrm>
              <a:off x="7053250" y="2609075"/>
              <a:ext cx="151825" cy="140725"/>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39" name="Google Shape;1039;p6"/>
            <p:cNvSpPr/>
            <p:nvPr/>
          </p:nvSpPr>
          <p:spPr>
            <a:xfrm>
              <a:off x="7155950" y="2550550"/>
              <a:ext cx="151825" cy="141000"/>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0" name="Google Shape;1040;p6"/>
            <p:cNvSpPr/>
            <p:nvPr/>
          </p:nvSpPr>
          <p:spPr>
            <a:xfrm>
              <a:off x="7008600" y="2899825"/>
              <a:ext cx="268225" cy="266925"/>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1" name="Google Shape;1041;p6"/>
            <p:cNvSpPr/>
            <p:nvPr/>
          </p:nvSpPr>
          <p:spPr>
            <a:xfrm>
              <a:off x="6665400" y="3304575"/>
              <a:ext cx="271200" cy="337725"/>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2" name="Google Shape;1042;p6"/>
            <p:cNvSpPr/>
            <p:nvPr/>
          </p:nvSpPr>
          <p:spPr>
            <a:xfrm>
              <a:off x="6713625" y="3425775"/>
              <a:ext cx="46625" cy="38725"/>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3" name="Google Shape;1043;p6"/>
            <p:cNvSpPr/>
            <p:nvPr/>
          </p:nvSpPr>
          <p:spPr>
            <a:xfrm>
              <a:off x="6766425" y="3414175"/>
              <a:ext cx="97050" cy="34050"/>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4" name="Google Shape;1044;p6"/>
            <p:cNvSpPr/>
            <p:nvPr/>
          </p:nvSpPr>
          <p:spPr>
            <a:xfrm>
              <a:off x="6723450" y="3479650"/>
              <a:ext cx="46625" cy="38725"/>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5" name="Google Shape;1045;p6"/>
            <p:cNvSpPr/>
            <p:nvPr/>
          </p:nvSpPr>
          <p:spPr>
            <a:xfrm>
              <a:off x="6777325" y="3468350"/>
              <a:ext cx="94000" cy="33750"/>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6" name="Google Shape;1046;p6"/>
            <p:cNvSpPr/>
            <p:nvPr/>
          </p:nvSpPr>
          <p:spPr>
            <a:xfrm>
              <a:off x="673387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7" name="Google Shape;1047;p6"/>
            <p:cNvSpPr/>
            <p:nvPr/>
          </p:nvSpPr>
          <p:spPr>
            <a:xfrm>
              <a:off x="6787825" y="3525775"/>
              <a:ext cx="94125" cy="33800"/>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8" name="Google Shape;1048;p6"/>
            <p:cNvSpPr/>
            <p:nvPr/>
          </p:nvSpPr>
          <p:spPr>
            <a:xfrm>
              <a:off x="6690400" y="3776475"/>
              <a:ext cx="193200" cy="1736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9" name="Google Shape;1049;p6"/>
            <p:cNvSpPr/>
            <p:nvPr/>
          </p:nvSpPr>
          <p:spPr>
            <a:xfrm>
              <a:off x="7053250" y="3403225"/>
              <a:ext cx="151825" cy="14080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0" name="Google Shape;1050;p6"/>
            <p:cNvSpPr/>
            <p:nvPr/>
          </p:nvSpPr>
          <p:spPr>
            <a:xfrm>
              <a:off x="7155950" y="3344700"/>
              <a:ext cx="151825" cy="141000"/>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1" name="Google Shape;1051;p6"/>
            <p:cNvSpPr/>
            <p:nvPr/>
          </p:nvSpPr>
          <p:spPr>
            <a:xfrm>
              <a:off x="7008600"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2" name="Google Shape;1052;p6"/>
            <p:cNvSpPr/>
            <p:nvPr/>
          </p:nvSpPr>
          <p:spPr>
            <a:xfrm>
              <a:off x="6665700" y="4098125"/>
              <a:ext cx="270900" cy="338025"/>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3" name="Google Shape;1053;p6"/>
            <p:cNvSpPr/>
            <p:nvPr/>
          </p:nvSpPr>
          <p:spPr>
            <a:xfrm>
              <a:off x="6713625" y="4220000"/>
              <a:ext cx="46625" cy="38650"/>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4" name="Google Shape;1054;p6"/>
            <p:cNvSpPr/>
            <p:nvPr/>
          </p:nvSpPr>
          <p:spPr>
            <a:xfrm>
              <a:off x="6766850" y="4208650"/>
              <a:ext cx="96125" cy="33625"/>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5" name="Google Shape;1055;p6"/>
            <p:cNvSpPr/>
            <p:nvPr/>
          </p:nvSpPr>
          <p:spPr>
            <a:xfrm>
              <a:off x="6723450" y="4273875"/>
              <a:ext cx="46625" cy="38650"/>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6" name="Google Shape;1056;p6"/>
            <p:cNvSpPr/>
            <p:nvPr/>
          </p:nvSpPr>
          <p:spPr>
            <a:xfrm>
              <a:off x="6777325" y="4262500"/>
              <a:ext cx="94000" cy="33750"/>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7" name="Google Shape;1057;p6"/>
            <p:cNvSpPr/>
            <p:nvPr/>
          </p:nvSpPr>
          <p:spPr>
            <a:xfrm>
              <a:off x="6733875" y="4331350"/>
              <a:ext cx="46600" cy="38925"/>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8" name="Google Shape;1058;p6"/>
            <p:cNvSpPr/>
            <p:nvPr/>
          </p:nvSpPr>
          <p:spPr>
            <a:xfrm>
              <a:off x="6787700" y="4319900"/>
              <a:ext cx="94750" cy="33875"/>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59" name="Google Shape;1059;p6"/>
            <p:cNvSpPr/>
            <p:nvPr/>
          </p:nvSpPr>
          <p:spPr>
            <a:xfrm>
              <a:off x="6689525" y="4570700"/>
              <a:ext cx="194075" cy="174075"/>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0" name="Google Shape;1060;p6"/>
            <p:cNvSpPr/>
            <p:nvPr/>
          </p:nvSpPr>
          <p:spPr>
            <a:xfrm>
              <a:off x="7053250" y="4197375"/>
              <a:ext cx="151825" cy="141000"/>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1" name="Google Shape;1061;p6"/>
            <p:cNvSpPr/>
            <p:nvPr/>
          </p:nvSpPr>
          <p:spPr>
            <a:xfrm>
              <a:off x="7155950" y="4138825"/>
              <a:ext cx="151825" cy="141025"/>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2" name="Google Shape;1062;p6"/>
            <p:cNvSpPr/>
            <p:nvPr/>
          </p:nvSpPr>
          <p:spPr>
            <a:xfrm>
              <a:off x="7008600" y="4488125"/>
              <a:ext cx="268225" cy="267150"/>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3" name="Google Shape;1063;p6"/>
            <p:cNvSpPr/>
            <p:nvPr/>
          </p:nvSpPr>
          <p:spPr>
            <a:xfrm>
              <a:off x="5871550" y="921250"/>
              <a:ext cx="271200" cy="338025"/>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4" name="Google Shape;1064;p6"/>
            <p:cNvSpPr/>
            <p:nvPr/>
          </p:nvSpPr>
          <p:spPr>
            <a:xfrm>
              <a:off x="5919475" y="1043050"/>
              <a:ext cx="46550" cy="38675"/>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5" name="Google Shape;1065;p6"/>
            <p:cNvSpPr/>
            <p:nvPr/>
          </p:nvSpPr>
          <p:spPr>
            <a:xfrm>
              <a:off x="5972325" y="1031775"/>
              <a:ext cx="96500" cy="33875"/>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6" name="Google Shape;1066;p6"/>
            <p:cNvSpPr/>
            <p:nvPr/>
          </p:nvSpPr>
          <p:spPr>
            <a:xfrm>
              <a:off x="5929300" y="1097000"/>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7" name="Google Shape;1067;p6"/>
            <p:cNvSpPr/>
            <p:nvPr/>
          </p:nvSpPr>
          <p:spPr>
            <a:xfrm>
              <a:off x="5983175" y="1085650"/>
              <a:ext cx="94100" cy="33725"/>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8" name="Google Shape;1068;p6"/>
            <p:cNvSpPr/>
            <p:nvPr/>
          </p:nvSpPr>
          <p:spPr>
            <a:xfrm>
              <a:off x="5939725" y="1154450"/>
              <a:ext cx="46625" cy="38900"/>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69" name="Google Shape;1069;p6"/>
            <p:cNvSpPr/>
            <p:nvPr/>
          </p:nvSpPr>
          <p:spPr>
            <a:xfrm>
              <a:off x="5993175" y="1143050"/>
              <a:ext cx="94925" cy="34125"/>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0" name="Google Shape;1070;p6"/>
            <p:cNvSpPr/>
            <p:nvPr/>
          </p:nvSpPr>
          <p:spPr>
            <a:xfrm>
              <a:off x="5895375" y="1393750"/>
              <a:ext cx="194100" cy="174150"/>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1" name="Google Shape;1071;p6"/>
            <p:cNvSpPr/>
            <p:nvPr/>
          </p:nvSpPr>
          <p:spPr>
            <a:xfrm>
              <a:off x="6259100" y="1020500"/>
              <a:ext cx="151825" cy="141000"/>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2" name="Google Shape;1072;p6"/>
            <p:cNvSpPr/>
            <p:nvPr/>
          </p:nvSpPr>
          <p:spPr>
            <a:xfrm>
              <a:off x="6361800" y="962250"/>
              <a:ext cx="152125" cy="141025"/>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3" name="Google Shape;1073;p6"/>
            <p:cNvSpPr/>
            <p:nvPr/>
          </p:nvSpPr>
          <p:spPr>
            <a:xfrm>
              <a:off x="6214450" y="1311750"/>
              <a:ext cx="268225" cy="266650"/>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4" name="Google Shape;1074;p6"/>
            <p:cNvSpPr/>
            <p:nvPr/>
          </p:nvSpPr>
          <p:spPr>
            <a:xfrm>
              <a:off x="5871250" y="1715600"/>
              <a:ext cx="271500" cy="338100"/>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5" name="Google Shape;1075;p6"/>
            <p:cNvSpPr/>
            <p:nvPr/>
          </p:nvSpPr>
          <p:spPr>
            <a:xfrm>
              <a:off x="5919475" y="1837275"/>
              <a:ext cx="46550" cy="38650"/>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6" name="Google Shape;1076;p6"/>
            <p:cNvSpPr/>
            <p:nvPr/>
          </p:nvSpPr>
          <p:spPr>
            <a:xfrm>
              <a:off x="5972000" y="1825875"/>
              <a:ext cx="97325" cy="34050"/>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7" name="Google Shape;1077;p6"/>
            <p:cNvSpPr/>
            <p:nvPr/>
          </p:nvSpPr>
          <p:spPr>
            <a:xfrm>
              <a:off x="5929300" y="1891150"/>
              <a:ext cx="46550" cy="38650"/>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8" name="Google Shape;1078;p6"/>
            <p:cNvSpPr/>
            <p:nvPr/>
          </p:nvSpPr>
          <p:spPr>
            <a:xfrm>
              <a:off x="5983275" y="1879800"/>
              <a:ext cx="94000" cy="33750"/>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9" name="Google Shape;1079;p6"/>
            <p:cNvSpPr/>
            <p:nvPr/>
          </p:nvSpPr>
          <p:spPr>
            <a:xfrm>
              <a:off x="5939725" y="1948900"/>
              <a:ext cx="46600" cy="38625"/>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0" name="Google Shape;1080;p6"/>
            <p:cNvSpPr/>
            <p:nvPr/>
          </p:nvSpPr>
          <p:spPr>
            <a:xfrm>
              <a:off x="5993675" y="1937500"/>
              <a:ext cx="94125" cy="33775"/>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1" name="Google Shape;1081;p6"/>
            <p:cNvSpPr/>
            <p:nvPr/>
          </p:nvSpPr>
          <p:spPr>
            <a:xfrm>
              <a:off x="5895375" y="2188400"/>
              <a:ext cx="193200" cy="173650"/>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2" name="Google Shape;1082;p6"/>
            <p:cNvSpPr/>
            <p:nvPr/>
          </p:nvSpPr>
          <p:spPr>
            <a:xfrm>
              <a:off x="6258800" y="1814925"/>
              <a:ext cx="152125" cy="140725"/>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3" name="Google Shape;1083;p6"/>
            <p:cNvSpPr/>
            <p:nvPr/>
          </p:nvSpPr>
          <p:spPr>
            <a:xfrm>
              <a:off x="6361800" y="1756600"/>
              <a:ext cx="151825" cy="14080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4" name="Google Shape;1084;p6"/>
            <p:cNvSpPr/>
            <p:nvPr/>
          </p:nvSpPr>
          <p:spPr>
            <a:xfrm>
              <a:off x="6214450" y="2105675"/>
              <a:ext cx="268225" cy="266925"/>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5" name="Google Shape;1085;p6"/>
            <p:cNvSpPr/>
            <p:nvPr/>
          </p:nvSpPr>
          <p:spPr>
            <a:xfrm>
              <a:off x="5871550" y="2509825"/>
              <a:ext cx="271200" cy="337825"/>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6" name="Google Shape;1086;p6"/>
            <p:cNvSpPr/>
            <p:nvPr/>
          </p:nvSpPr>
          <p:spPr>
            <a:xfrm>
              <a:off x="5919475" y="2631725"/>
              <a:ext cx="46550" cy="38625"/>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7" name="Google Shape;1087;p6"/>
            <p:cNvSpPr/>
            <p:nvPr/>
          </p:nvSpPr>
          <p:spPr>
            <a:xfrm>
              <a:off x="5972425" y="2620125"/>
              <a:ext cx="96475" cy="33850"/>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8" name="Google Shape;1088;p6"/>
            <p:cNvSpPr/>
            <p:nvPr/>
          </p:nvSpPr>
          <p:spPr>
            <a:xfrm>
              <a:off x="5929300" y="2685525"/>
              <a:ext cx="46550" cy="38700"/>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89" name="Google Shape;1089;p6"/>
            <p:cNvSpPr/>
            <p:nvPr/>
          </p:nvSpPr>
          <p:spPr>
            <a:xfrm>
              <a:off x="5983275" y="2673950"/>
              <a:ext cx="94000" cy="33725"/>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0" name="Google Shape;1090;p6"/>
            <p:cNvSpPr/>
            <p:nvPr/>
          </p:nvSpPr>
          <p:spPr>
            <a:xfrm>
              <a:off x="5939725" y="2743050"/>
              <a:ext cx="46600" cy="38625"/>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1" name="Google Shape;1091;p6"/>
            <p:cNvSpPr/>
            <p:nvPr/>
          </p:nvSpPr>
          <p:spPr>
            <a:xfrm>
              <a:off x="5993200" y="2731600"/>
              <a:ext cx="94800" cy="33850"/>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2" name="Google Shape;1092;p6"/>
            <p:cNvSpPr/>
            <p:nvPr/>
          </p:nvSpPr>
          <p:spPr>
            <a:xfrm>
              <a:off x="5895375" y="2982050"/>
              <a:ext cx="194100" cy="174250"/>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3" name="Google Shape;1093;p6"/>
            <p:cNvSpPr/>
            <p:nvPr/>
          </p:nvSpPr>
          <p:spPr>
            <a:xfrm>
              <a:off x="6259100" y="2609075"/>
              <a:ext cx="151825" cy="140725"/>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4" name="Google Shape;1094;p6"/>
            <p:cNvSpPr/>
            <p:nvPr/>
          </p:nvSpPr>
          <p:spPr>
            <a:xfrm>
              <a:off x="6361800"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5" name="Google Shape;1095;p6"/>
            <p:cNvSpPr/>
            <p:nvPr/>
          </p:nvSpPr>
          <p:spPr>
            <a:xfrm>
              <a:off x="6214450" y="2899825"/>
              <a:ext cx="268225" cy="266925"/>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6" name="Google Shape;1096;p6"/>
            <p:cNvSpPr/>
            <p:nvPr/>
          </p:nvSpPr>
          <p:spPr>
            <a:xfrm>
              <a:off x="5871250" y="3303975"/>
              <a:ext cx="271500" cy="338325"/>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7" name="Google Shape;1097;p6"/>
            <p:cNvSpPr/>
            <p:nvPr/>
          </p:nvSpPr>
          <p:spPr>
            <a:xfrm>
              <a:off x="5919475" y="3425875"/>
              <a:ext cx="46550" cy="38625"/>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8" name="Google Shape;1098;p6"/>
            <p:cNvSpPr/>
            <p:nvPr/>
          </p:nvSpPr>
          <p:spPr>
            <a:xfrm>
              <a:off x="5972000" y="3414175"/>
              <a:ext cx="97325" cy="34050"/>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99" name="Google Shape;1099;p6"/>
            <p:cNvSpPr/>
            <p:nvPr/>
          </p:nvSpPr>
          <p:spPr>
            <a:xfrm>
              <a:off x="5929300" y="3479650"/>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0" name="Google Shape;1100;p6"/>
            <p:cNvSpPr/>
            <p:nvPr/>
          </p:nvSpPr>
          <p:spPr>
            <a:xfrm>
              <a:off x="5983175" y="3468350"/>
              <a:ext cx="94000" cy="33750"/>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1" name="Google Shape;1101;p6"/>
            <p:cNvSpPr/>
            <p:nvPr/>
          </p:nvSpPr>
          <p:spPr>
            <a:xfrm>
              <a:off x="5939725" y="3537175"/>
              <a:ext cx="46600" cy="38650"/>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2" name="Google Shape;1102;p6"/>
            <p:cNvSpPr/>
            <p:nvPr/>
          </p:nvSpPr>
          <p:spPr>
            <a:xfrm>
              <a:off x="5993675" y="3525800"/>
              <a:ext cx="94200" cy="33775"/>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3" name="Google Shape;1103;p6"/>
            <p:cNvSpPr/>
            <p:nvPr/>
          </p:nvSpPr>
          <p:spPr>
            <a:xfrm>
              <a:off x="5895375" y="3776850"/>
              <a:ext cx="193200" cy="173725"/>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4" name="Google Shape;1104;p6"/>
            <p:cNvSpPr/>
            <p:nvPr/>
          </p:nvSpPr>
          <p:spPr>
            <a:xfrm>
              <a:off x="6258800" y="3403225"/>
              <a:ext cx="152125" cy="14080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5" name="Google Shape;1105;p6"/>
            <p:cNvSpPr/>
            <p:nvPr/>
          </p:nvSpPr>
          <p:spPr>
            <a:xfrm>
              <a:off x="6361800"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6" name="Google Shape;1106;p6"/>
            <p:cNvSpPr/>
            <p:nvPr/>
          </p:nvSpPr>
          <p:spPr>
            <a:xfrm>
              <a:off x="6214450" y="3694200"/>
              <a:ext cx="268225" cy="266925"/>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7" name="Google Shape;1107;p6"/>
            <p:cNvSpPr/>
            <p:nvPr/>
          </p:nvSpPr>
          <p:spPr>
            <a:xfrm>
              <a:off x="5871550" y="4098125"/>
              <a:ext cx="271200" cy="338025"/>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8" name="Google Shape;1108;p6"/>
            <p:cNvSpPr/>
            <p:nvPr/>
          </p:nvSpPr>
          <p:spPr>
            <a:xfrm>
              <a:off x="5919475" y="4220000"/>
              <a:ext cx="46550" cy="38650"/>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09" name="Google Shape;1109;p6"/>
            <p:cNvSpPr/>
            <p:nvPr/>
          </p:nvSpPr>
          <p:spPr>
            <a:xfrm>
              <a:off x="5972425" y="4208650"/>
              <a:ext cx="96400" cy="33625"/>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0" name="Google Shape;1110;p6"/>
            <p:cNvSpPr/>
            <p:nvPr/>
          </p:nvSpPr>
          <p:spPr>
            <a:xfrm>
              <a:off x="5929300" y="4273875"/>
              <a:ext cx="46550" cy="38650"/>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1" name="Google Shape;1111;p6"/>
            <p:cNvSpPr/>
            <p:nvPr/>
          </p:nvSpPr>
          <p:spPr>
            <a:xfrm>
              <a:off x="5983175" y="4262500"/>
              <a:ext cx="94000" cy="33750"/>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2" name="Google Shape;1112;p6"/>
            <p:cNvSpPr/>
            <p:nvPr/>
          </p:nvSpPr>
          <p:spPr>
            <a:xfrm>
              <a:off x="5939725" y="4331350"/>
              <a:ext cx="46600" cy="38925"/>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3" name="Google Shape;1113;p6"/>
            <p:cNvSpPr/>
            <p:nvPr/>
          </p:nvSpPr>
          <p:spPr>
            <a:xfrm>
              <a:off x="5993275" y="4319925"/>
              <a:ext cx="94825" cy="33850"/>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4" name="Google Shape;1114;p6"/>
            <p:cNvSpPr/>
            <p:nvPr/>
          </p:nvSpPr>
          <p:spPr>
            <a:xfrm>
              <a:off x="5895375" y="4570625"/>
              <a:ext cx="194100" cy="174100"/>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5" name="Google Shape;1115;p6"/>
            <p:cNvSpPr/>
            <p:nvPr/>
          </p:nvSpPr>
          <p:spPr>
            <a:xfrm>
              <a:off x="6259100" y="4197375"/>
              <a:ext cx="151825" cy="141000"/>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6" name="Google Shape;1116;p6"/>
            <p:cNvSpPr/>
            <p:nvPr/>
          </p:nvSpPr>
          <p:spPr>
            <a:xfrm>
              <a:off x="6361800"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7" name="Google Shape;1117;p6"/>
            <p:cNvSpPr/>
            <p:nvPr/>
          </p:nvSpPr>
          <p:spPr>
            <a:xfrm>
              <a:off x="6214450" y="4488350"/>
              <a:ext cx="268225" cy="266925"/>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8" name="Google Shape;1118;p6"/>
            <p:cNvSpPr/>
            <p:nvPr/>
          </p:nvSpPr>
          <p:spPr>
            <a:xfrm>
              <a:off x="5077400" y="921825"/>
              <a:ext cx="270900" cy="337450"/>
            </a:xfrm>
            <a:custGeom>
              <a:rect b="b" l="l" r="r" t="t"/>
              <a:pathLst>
                <a:path extrusionOk="0" h="13498" w="10836">
                  <a:moveTo>
                    <a:pt x="4145" y="412"/>
                  </a:moveTo>
                  <a:cubicBezTo>
                    <a:pt x="4431" y="412"/>
                    <a:pt x="4712" y="584"/>
                    <a:pt x="4763" y="971"/>
                  </a:cubicBezTo>
                  <a:cubicBezTo>
                    <a:pt x="4799" y="1173"/>
                    <a:pt x="4751" y="1364"/>
                    <a:pt x="4620" y="1518"/>
                  </a:cubicBezTo>
                  <a:lnTo>
                    <a:pt x="3823" y="1661"/>
                  </a:lnTo>
                  <a:cubicBezTo>
                    <a:pt x="3656" y="1566"/>
                    <a:pt x="3537" y="1399"/>
                    <a:pt x="3501" y="1209"/>
                  </a:cubicBezTo>
                  <a:cubicBezTo>
                    <a:pt x="3386" y="709"/>
                    <a:pt x="3770" y="412"/>
                    <a:pt x="4145" y="412"/>
                  </a:cubicBezTo>
                  <a:close/>
                  <a:moveTo>
                    <a:pt x="7831" y="2726"/>
                  </a:moveTo>
                  <a:cubicBezTo>
                    <a:pt x="8094" y="2726"/>
                    <a:pt x="8329" y="2907"/>
                    <a:pt x="8383" y="3185"/>
                  </a:cubicBezTo>
                  <a:lnTo>
                    <a:pt x="9776" y="10746"/>
                  </a:lnTo>
                  <a:cubicBezTo>
                    <a:pt x="9823" y="11043"/>
                    <a:pt x="9621" y="11329"/>
                    <a:pt x="9323" y="11377"/>
                  </a:cubicBezTo>
                  <a:lnTo>
                    <a:pt x="3061" y="12520"/>
                  </a:lnTo>
                  <a:cubicBezTo>
                    <a:pt x="3026" y="12527"/>
                    <a:pt x="2991" y="12530"/>
                    <a:pt x="2956" y="12530"/>
                  </a:cubicBezTo>
                  <a:cubicBezTo>
                    <a:pt x="2699" y="12530"/>
                    <a:pt x="2472" y="12342"/>
                    <a:pt x="2430" y="12079"/>
                  </a:cubicBezTo>
                  <a:lnTo>
                    <a:pt x="1049" y="4507"/>
                  </a:lnTo>
                  <a:cubicBezTo>
                    <a:pt x="989" y="4209"/>
                    <a:pt x="1191" y="3935"/>
                    <a:pt x="1489" y="3876"/>
                  </a:cubicBezTo>
                  <a:lnTo>
                    <a:pt x="2239" y="3745"/>
                  </a:lnTo>
                  <a:cubicBezTo>
                    <a:pt x="2271" y="3954"/>
                    <a:pt x="2449" y="4099"/>
                    <a:pt x="2653" y="4099"/>
                  </a:cubicBezTo>
                  <a:cubicBezTo>
                    <a:pt x="2681" y="4099"/>
                    <a:pt x="2710" y="4096"/>
                    <a:pt x="2739" y="4090"/>
                  </a:cubicBezTo>
                  <a:lnTo>
                    <a:pt x="6656" y="3376"/>
                  </a:lnTo>
                  <a:cubicBezTo>
                    <a:pt x="6883" y="3340"/>
                    <a:pt x="7049" y="3102"/>
                    <a:pt x="7002" y="2876"/>
                  </a:cubicBezTo>
                  <a:lnTo>
                    <a:pt x="7740" y="2733"/>
                  </a:lnTo>
                  <a:cubicBezTo>
                    <a:pt x="7770" y="2728"/>
                    <a:pt x="7801" y="2726"/>
                    <a:pt x="7831" y="2726"/>
                  </a:cubicBezTo>
                  <a:close/>
                  <a:moveTo>
                    <a:pt x="4135" y="1"/>
                  </a:moveTo>
                  <a:cubicBezTo>
                    <a:pt x="4071" y="1"/>
                    <a:pt x="4006" y="6"/>
                    <a:pt x="3942" y="18"/>
                  </a:cubicBezTo>
                  <a:cubicBezTo>
                    <a:pt x="3346" y="125"/>
                    <a:pt x="2954" y="697"/>
                    <a:pt x="3061" y="1280"/>
                  </a:cubicBezTo>
                  <a:cubicBezTo>
                    <a:pt x="3096" y="1459"/>
                    <a:pt x="3168" y="1626"/>
                    <a:pt x="3275" y="1756"/>
                  </a:cubicBezTo>
                  <a:lnTo>
                    <a:pt x="2501" y="1899"/>
                  </a:lnTo>
                  <a:cubicBezTo>
                    <a:pt x="2180" y="1959"/>
                    <a:pt x="1977" y="2268"/>
                    <a:pt x="2025" y="2590"/>
                  </a:cubicBezTo>
                  <a:lnTo>
                    <a:pt x="2084" y="2864"/>
                  </a:lnTo>
                  <a:lnTo>
                    <a:pt x="799" y="3102"/>
                  </a:lnTo>
                  <a:cubicBezTo>
                    <a:pt x="322" y="3185"/>
                    <a:pt x="1" y="3650"/>
                    <a:pt x="84" y="4126"/>
                  </a:cubicBezTo>
                  <a:lnTo>
                    <a:pt x="1656" y="12758"/>
                  </a:lnTo>
                  <a:cubicBezTo>
                    <a:pt x="1741" y="13194"/>
                    <a:pt x="2111" y="13497"/>
                    <a:pt x="2538" y="13497"/>
                  </a:cubicBezTo>
                  <a:cubicBezTo>
                    <a:pt x="2588" y="13497"/>
                    <a:pt x="2640" y="13493"/>
                    <a:pt x="2692" y="13484"/>
                  </a:cubicBezTo>
                  <a:lnTo>
                    <a:pt x="10038" y="12139"/>
                  </a:lnTo>
                  <a:cubicBezTo>
                    <a:pt x="10514" y="12043"/>
                    <a:pt x="10836" y="11579"/>
                    <a:pt x="10752" y="11103"/>
                  </a:cubicBezTo>
                  <a:lnTo>
                    <a:pt x="9181" y="2471"/>
                  </a:lnTo>
                  <a:cubicBezTo>
                    <a:pt x="9097" y="2041"/>
                    <a:pt x="8726" y="1740"/>
                    <a:pt x="8305" y="1740"/>
                  </a:cubicBezTo>
                  <a:cubicBezTo>
                    <a:pt x="8248" y="1740"/>
                    <a:pt x="8191" y="1745"/>
                    <a:pt x="8133" y="1756"/>
                  </a:cubicBezTo>
                  <a:lnTo>
                    <a:pt x="6847" y="1995"/>
                  </a:lnTo>
                  <a:lnTo>
                    <a:pt x="6799" y="1721"/>
                  </a:lnTo>
                  <a:cubicBezTo>
                    <a:pt x="6746" y="1435"/>
                    <a:pt x="6497" y="1235"/>
                    <a:pt x="6225" y="1235"/>
                  </a:cubicBezTo>
                  <a:cubicBezTo>
                    <a:pt x="6190" y="1235"/>
                    <a:pt x="6155" y="1238"/>
                    <a:pt x="6121" y="1245"/>
                  </a:cubicBezTo>
                  <a:lnTo>
                    <a:pt x="5168" y="1411"/>
                  </a:lnTo>
                  <a:cubicBezTo>
                    <a:pt x="5228" y="1245"/>
                    <a:pt x="5228" y="1066"/>
                    <a:pt x="5204" y="899"/>
                  </a:cubicBezTo>
                  <a:cubicBezTo>
                    <a:pt x="5109" y="370"/>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9" name="Google Shape;1119;p6"/>
            <p:cNvSpPr/>
            <p:nvPr/>
          </p:nvSpPr>
          <p:spPr>
            <a:xfrm>
              <a:off x="5125325" y="1043050"/>
              <a:ext cx="46550" cy="38675"/>
            </a:xfrm>
            <a:custGeom>
              <a:rect b="b" l="l" r="r" t="t"/>
              <a:pathLst>
                <a:path extrusionOk="0" h="1547" w="1862">
                  <a:moveTo>
                    <a:pt x="1016" y="1"/>
                  </a:moveTo>
                  <a:cubicBezTo>
                    <a:pt x="968" y="1"/>
                    <a:pt x="919" y="5"/>
                    <a:pt x="870" y="15"/>
                  </a:cubicBezTo>
                  <a:cubicBezTo>
                    <a:pt x="191" y="134"/>
                    <a:pt x="1" y="1015"/>
                    <a:pt x="560" y="1408"/>
                  </a:cubicBezTo>
                  <a:cubicBezTo>
                    <a:pt x="700" y="1504"/>
                    <a:pt x="851" y="1547"/>
                    <a:pt x="997" y="1547"/>
                  </a:cubicBezTo>
                  <a:cubicBezTo>
                    <a:pt x="1451" y="1547"/>
                    <a:pt x="1862" y="1138"/>
                    <a:pt x="1763" y="634"/>
                  </a:cubicBezTo>
                  <a:cubicBezTo>
                    <a:pt x="1700" y="266"/>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0" name="Google Shape;1120;p6"/>
            <p:cNvSpPr/>
            <p:nvPr/>
          </p:nvSpPr>
          <p:spPr>
            <a:xfrm>
              <a:off x="5178175" y="1031775"/>
              <a:ext cx="96200" cy="33875"/>
            </a:xfrm>
            <a:custGeom>
              <a:rect b="b" l="l" r="r" t="t"/>
              <a:pathLst>
                <a:path extrusionOk="0" h="1355" w="3848">
                  <a:moveTo>
                    <a:pt x="3261" y="1"/>
                  </a:moveTo>
                  <a:cubicBezTo>
                    <a:pt x="3226" y="1"/>
                    <a:pt x="3189" y="5"/>
                    <a:pt x="3149" y="14"/>
                  </a:cubicBezTo>
                  <a:lnTo>
                    <a:pt x="3137" y="14"/>
                  </a:lnTo>
                  <a:lnTo>
                    <a:pt x="542" y="490"/>
                  </a:lnTo>
                  <a:cubicBezTo>
                    <a:pt x="0" y="580"/>
                    <a:pt x="111" y="1354"/>
                    <a:pt x="620" y="1354"/>
                  </a:cubicBezTo>
                  <a:cubicBezTo>
                    <a:pt x="648" y="1354"/>
                    <a:pt x="678" y="1352"/>
                    <a:pt x="709"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1" name="Google Shape;1121;p6"/>
            <p:cNvSpPr/>
            <p:nvPr/>
          </p:nvSpPr>
          <p:spPr>
            <a:xfrm>
              <a:off x="5135150" y="1097000"/>
              <a:ext cx="46325" cy="38650"/>
            </a:xfrm>
            <a:custGeom>
              <a:rect b="b" l="l" r="r" t="t"/>
              <a:pathLst>
                <a:path extrusionOk="0" h="1546" w="1853">
                  <a:moveTo>
                    <a:pt x="1002" y="1"/>
                  </a:moveTo>
                  <a:cubicBezTo>
                    <a:pt x="959" y="1"/>
                    <a:pt x="914" y="4"/>
                    <a:pt x="870" y="12"/>
                  </a:cubicBezTo>
                  <a:cubicBezTo>
                    <a:pt x="191" y="131"/>
                    <a:pt x="1" y="1012"/>
                    <a:pt x="560" y="1405"/>
                  </a:cubicBezTo>
                  <a:cubicBezTo>
                    <a:pt x="701" y="1502"/>
                    <a:pt x="853" y="1545"/>
                    <a:pt x="1000" y="1545"/>
                  </a:cubicBezTo>
                  <a:cubicBezTo>
                    <a:pt x="1449" y="1545"/>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2" name="Google Shape;1122;p6"/>
            <p:cNvSpPr/>
            <p:nvPr/>
          </p:nvSpPr>
          <p:spPr>
            <a:xfrm>
              <a:off x="5189025" y="1085650"/>
              <a:ext cx="93800" cy="33725"/>
            </a:xfrm>
            <a:custGeom>
              <a:rect b="b" l="l" r="r" t="t"/>
              <a:pathLst>
                <a:path extrusionOk="0" h="1349" w="3752">
                  <a:moveTo>
                    <a:pt x="3132" y="0"/>
                  </a:moveTo>
                  <a:cubicBezTo>
                    <a:pt x="3121" y="0"/>
                    <a:pt x="3109" y="1"/>
                    <a:pt x="3096" y="2"/>
                  </a:cubicBezTo>
                  <a:lnTo>
                    <a:pt x="501" y="478"/>
                  </a:lnTo>
                  <a:cubicBezTo>
                    <a:pt x="0" y="618"/>
                    <a:pt x="125" y="1348"/>
                    <a:pt x="620" y="1348"/>
                  </a:cubicBezTo>
                  <a:cubicBezTo>
                    <a:pt x="632" y="1348"/>
                    <a:pt x="644" y="1348"/>
                    <a:pt x="656"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3" name="Google Shape;1123;p6"/>
            <p:cNvSpPr/>
            <p:nvPr/>
          </p:nvSpPr>
          <p:spPr>
            <a:xfrm>
              <a:off x="5145575" y="1154450"/>
              <a:ext cx="46625" cy="38900"/>
            </a:xfrm>
            <a:custGeom>
              <a:rect b="b" l="l" r="r" t="t"/>
              <a:pathLst>
                <a:path extrusionOk="0" h="1556" w="1865">
                  <a:moveTo>
                    <a:pt x="1014" y="1"/>
                  </a:moveTo>
                  <a:cubicBezTo>
                    <a:pt x="970" y="1"/>
                    <a:pt x="926" y="4"/>
                    <a:pt x="881" y="12"/>
                  </a:cubicBezTo>
                  <a:cubicBezTo>
                    <a:pt x="191" y="131"/>
                    <a:pt x="0" y="1012"/>
                    <a:pt x="572" y="1417"/>
                  </a:cubicBezTo>
                  <a:cubicBezTo>
                    <a:pt x="709" y="1513"/>
                    <a:pt x="857" y="1556"/>
                    <a:pt x="1002" y="1556"/>
                  </a:cubicBezTo>
                  <a:cubicBezTo>
                    <a:pt x="1451" y="1556"/>
                    <a:pt x="1864" y="1147"/>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4" name="Google Shape;1124;p6"/>
            <p:cNvSpPr/>
            <p:nvPr/>
          </p:nvSpPr>
          <p:spPr>
            <a:xfrm>
              <a:off x="5199050" y="1143050"/>
              <a:ext cx="94900" cy="34125"/>
            </a:xfrm>
            <a:custGeom>
              <a:rect b="b" l="l" r="r" t="t"/>
              <a:pathLst>
                <a:path extrusionOk="0" h="1365" w="3796">
                  <a:moveTo>
                    <a:pt x="3170" y="0"/>
                  </a:moveTo>
                  <a:cubicBezTo>
                    <a:pt x="3151" y="0"/>
                    <a:pt x="3132" y="1"/>
                    <a:pt x="3112" y="4"/>
                  </a:cubicBezTo>
                  <a:lnTo>
                    <a:pt x="528" y="480"/>
                  </a:lnTo>
                  <a:cubicBezTo>
                    <a:pt x="0" y="606"/>
                    <a:pt x="114" y="1364"/>
                    <a:pt x="625" y="1364"/>
                  </a:cubicBezTo>
                  <a:cubicBezTo>
                    <a:pt x="644" y="1364"/>
                    <a:pt x="663" y="1363"/>
                    <a:pt x="683"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5" name="Google Shape;1125;p6"/>
            <p:cNvSpPr/>
            <p:nvPr/>
          </p:nvSpPr>
          <p:spPr>
            <a:xfrm>
              <a:off x="5100925" y="1393950"/>
              <a:ext cx="194400" cy="174175"/>
            </a:xfrm>
            <a:custGeom>
              <a:rect b="b" l="l" r="r" t="t"/>
              <a:pathLst>
                <a:path extrusionOk="0" h="6967" w="7776">
                  <a:moveTo>
                    <a:pt x="3932" y="1"/>
                  </a:moveTo>
                  <a:cubicBezTo>
                    <a:pt x="2904" y="1"/>
                    <a:pt x="1893" y="465"/>
                    <a:pt x="1227" y="1338"/>
                  </a:cubicBezTo>
                  <a:lnTo>
                    <a:pt x="6966" y="4969"/>
                  </a:lnTo>
                  <a:cubicBezTo>
                    <a:pt x="7775" y="3398"/>
                    <a:pt x="7251" y="1469"/>
                    <a:pt x="5751" y="528"/>
                  </a:cubicBezTo>
                  <a:cubicBezTo>
                    <a:pt x="5188" y="173"/>
                    <a:pt x="4557" y="1"/>
                    <a:pt x="3932" y="1"/>
                  </a:cubicBezTo>
                  <a:close/>
                  <a:moveTo>
                    <a:pt x="822" y="1993"/>
                  </a:moveTo>
                  <a:lnTo>
                    <a:pt x="822" y="1993"/>
                  </a:lnTo>
                  <a:cubicBezTo>
                    <a:pt x="0" y="3553"/>
                    <a:pt x="524" y="5493"/>
                    <a:pt x="2024" y="6434"/>
                  </a:cubicBezTo>
                  <a:cubicBezTo>
                    <a:pt x="2586" y="6793"/>
                    <a:pt x="3217" y="6966"/>
                    <a:pt x="3842" y="6966"/>
                  </a:cubicBezTo>
                  <a:cubicBezTo>
                    <a:pt x="4875" y="6966"/>
                    <a:pt x="5893" y="6495"/>
                    <a:pt x="6561"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6" name="Google Shape;1126;p6"/>
            <p:cNvSpPr/>
            <p:nvPr/>
          </p:nvSpPr>
          <p:spPr>
            <a:xfrm>
              <a:off x="5464650" y="1020500"/>
              <a:ext cx="152125" cy="141000"/>
            </a:xfrm>
            <a:custGeom>
              <a:rect b="b" l="l" r="r" t="t"/>
              <a:pathLst>
                <a:path extrusionOk="0" h="5640" w="6085">
                  <a:moveTo>
                    <a:pt x="3620"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7" name="Google Shape;1127;p6"/>
            <p:cNvSpPr/>
            <p:nvPr/>
          </p:nvSpPr>
          <p:spPr>
            <a:xfrm>
              <a:off x="5567350" y="962250"/>
              <a:ext cx="152125" cy="140725"/>
            </a:xfrm>
            <a:custGeom>
              <a:rect b="b" l="l" r="r" t="t"/>
              <a:pathLst>
                <a:path extrusionOk="0" h="5629" w="6085">
                  <a:moveTo>
                    <a:pt x="3577" y="1"/>
                  </a:moveTo>
                  <a:cubicBezTo>
                    <a:pt x="3169" y="1"/>
                    <a:pt x="2757" y="119"/>
                    <a:pt x="2394" y="366"/>
                  </a:cubicBezTo>
                  <a:lnTo>
                    <a:pt x="1" y="1985"/>
                  </a:lnTo>
                  <a:lnTo>
                    <a:pt x="2489" y="5628"/>
                  </a:lnTo>
                  <a:lnTo>
                    <a:pt x="4882" y="4009"/>
                  </a:lnTo>
                  <a:cubicBezTo>
                    <a:pt x="5835" y="3354"/>
                    <a:pt x="6085" y="2044"/>
                    <a:pt x="5430" y="1080"/>
                  </a:cubicBezTo>
                  <a:lnTo>
                    <a:pt x="5323"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8" name="Google Shape;1128;p6"/>
            <p:cNvSpPr/>
            <p:nvPr/>
          </p:nvSpPr>
          <p:spPr>
            <a:xfrm>
              <a:off x="5420300" y="1311750"/>
              <a:ext cx="267925" cy="266650"/>
            </a:xfrm>
            <a:custGeom>
              <a:rect b="b" l="l" r="r" t="t"/>
              <a:pathLst>
                <a:path extrusionOk="0" h="10666" w="10717">
                  <a:moveTo>
                    <a:pt x="4999" y="1"/>
                  </a:moveTo>
                  <a:cubicBezTo>
                    <a:pt x="4821" y="1"/>
                    <a:pt x="4666" y="136"/>
                    <a:pt x="4644" y="328"/>
                  </a:cubicBezTo>
                  <a:lnTo>
                    <a:pt x="4180" y="3805"/>
                  </a:lnTo>
                  <a:lnTo>
                    <a:pt x="703" y="3340"/>
                  </a:lnTo>
                  <a:cubicBezTo>
                    <a:pt x="688" y="3338"/>
                    <a:pt x="674" y="3338"/>
                    <a:pt x="659" y="3338"/>
                  </a:cubicBezTo>
                  <a:cubicBezTo>
                    <a:pt x="474" y="3338"/>
                    <a:pt x="309" y="3474"/>
                    <a:pt x="287" y="3662"/>
                  </a:cubicBezTo>
                  <a:lnTo>
                    <a:pt x="37" y="5626"/>
                  </a:lnTo>
                  <a:cubicBezTo>
                    <a:pt x="1" y="5829"/>
                    <a:pt x="144" y="6019"/>
                    <a:pt x="346" y="6043"/>
                  </a:cubicBezTo>
                  <a:lnTo>
                    <a:pt x="3823" y="6507"/>
                  </a:lnTo>
                  <a:lnTo>
                    <a:pt x="3370" y="9984"/>
                  </a:lnTo>
                  <a:cubicBezTo>
                    <a:pt x="3335"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4" y="7331"/>
                    <a:pt x="10058" y="7331"/>
                  </a:cubicBezTo>
                  <a:cubicBezTo>
                    <a:pt x="10243" y="7331"/>
                    <a:pt x="10409" y="7195"/>
                    <a:pt x="10431" y="7007"/>
                  </a:cubicBezTo>
                  <a:lnTo>
                    <a:pt x="10693" y="5031"/>
                  </a:lnTo>
                  <a:cubicBezTo>
                    <a:pt x="10716" y="4828"/>
                    <a:pt x="10574" y="4638"/>
                    <a:pt x="10371" y="4614"/>
                  </a:cubicBezTo>
                  <a:lnTo>
                    <a:pt x="6895" y="4150"/>
                  </a:lnTo>
                  <a:lnTo>
                    <a:pt x="7347" y="673"/>
                  </a:lnTo>
                  <a:cubicBezTo>
                    <a:pt x="7383" y="471"/>
                    <a:pt x="7240" y="280"/>
                    <a:pt x="7026"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29" name="Google Shape;1129;p6"/>
            <p:cNvSpPr/>
            <p:nvPr/>
          </p:nvSpPr>
          <p:spPr>
            <a:xfrm>
              <a:off x="5077100" y="1715975"/>
              <a:ext cx="271200" cy="337725"/>
            </a:xfrm>
            <a:custGeom>
              <a:rect b="b" l="l" r="r" t="t"/>
              <a:pathLst>
                <a:path extrusionOk="0" h="13509" w="10848">
                  <a:moveTo>
                    <a:pt x="4153" y="414"/>
                  </a:moveTo>
                  <a:cubicBezTo>
                    <a:pt x="4440" y="414"/>
                    <a:pt x="4724" y="589"/>
                    <a:pt x="4775" y="982"/>
                  </a:cubicBezTo>
                  <a:cubicBezTo>
                    <a:pt x="4811" y="1173"/>
                    <a:pt x="4763" y="1375"/>
                    <a:pt x="4632" y="1518"/>
                  </a:cubicBezTo>
                  <a:lnTo>
                    <a:pt x="3835" y="1673"/>
                  </a:lnTo>
                  <a:cubicBezTo>
                    <a:pt x="3668" y="1578"/>
                    <a:pt x="3549" y="1411"/>
                    <a:pt x="3513" y="1209"/>
                  </a:cubicBezTo>
                  <a:cubicBezTo>
                    <a:pt x="3399" y="710"/>
                    <a:pt x="3779" y="414"/>
                    <a:pt x="4153"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8" y="12527"/>
                    <a:pt x="3003" y="12530"/>
                    <a:pt x="2968" y="12530"/>
                  </a:cubicBezTo>
                  <a:cubicBezTo>
                    <a:pt x="2711" y="12530"/>
                    <a:pt x="2484" y="12342"/>
                    <a:pt x="2442" y="12079"/>
                  </a:cubicBezTo>
                  <a:lnTo>
                    <a:pt x="1061" y="4519"/>
                  </a:lnTo>
                  <a:cubicBezTo>
                    <a:pt x="1013" y="4221"/>
                    <a:pt x="1203" y="3935"/>
                    <a:pt x="1513" y="3888"/>
                  </a:cubicBezTo>
                  <a:lnTo>
                    <a:pt x="2251" y="3745"/>
                  </a:lnTo>
                  <a:cubicBezTo>
                    <a:pt x="2294" y="3960"/>
                    <a:pt x="2483" y="4107"/>
                    <a:pt x="2695" y="4107"/>
                  </a:cubicBezTo>
                  <a:cubicBezTo>
                    <a:pt x="2717" y="4107"/>
                    <a:pt x="2740" y="4105"/>
                    <a:pt x="2763" y="4102"/>
                  </a:cubicBezTo>
                  <a:lnTo>
                    <a:pt x="6668" y="3387"/>
                  </a:lnTo>
                  <a:cubicBezTo>
                    <a:pt x="6907" y="3340"/>
                    <a:pt x="7061" y="3114"/>
                    <a:pt x="7026" y="2875"/>
                  </a:cubicBezTo>
                  <a:lnTo>
                    <a:pt x="7764" y="2745"/>
                  </a:lnTo>
                  <a:cubicBezTo>
                    <a:pt x="7799" y="2737"/>
                    <a:pt x="7834" y="2734"/>
                    <a:pt x="7868" y="2734"/>
                  </a:cubicBezTo>
                  <a:close/>
                  <a:moveTo>
                    <a:pt x="4147" y="0"/>
                  </a:moveTo>
                  <a:cubicBezTo>
                    <a:pt x="4083" y="0"/>
                    <a:pt x="4018" y="6"/>
                    <a:pt x="3954" y="18"/>
                  </a:cubicBezTo>
                  <a:cubicBezTo>
                    <a:pt x="3358" y="125"/>
                    <a:pt x="2966" y="697"/>
                    <a:pt x="3073" y="1292"/>
                  </a:cubicBezTo>
                  <a:cubicBezTo>
                    <a:pt x="3108" y="1459"/>
                    <a:pt x="3180" y="1625"/>
                    <a:pt x="3287" y="1768"/>
                  </a:cubicBezTo>
                  <a:lnTo>
                    <a:pt x="2513" y="1911"/>
                  </a:lnTo>
                  <a:cubicBezTo>
                    <a:pt x="2192" y="1971"/>
                    <a:pt x="1989" y="2280"/>
                    <a:pt x="2037" y="2602"/>
                  </a:cubicBezTo>
                  <a:lnTo>
                    <a:pt x="2096" y="2875"/>
                  </a:lnTo>
                  <a:lnTo>
                    <a:pt x="811" y="3114"/>
                  </a:lnTo>
                  <a:cubicBezTo>
                    <a:pt x="322" y="3197"/>
                    <a:pt x="1" y="3661"/>
                    <a:pt x="96" y="4149"/>
                  </a:cubicBezTo>
                  <a:lnTo>
                    <a:pt x="1668" y="12770"/>
                  </a:lnTo>
                  <a:cubicBezTo>
                    <a:pt x="1742" y="13206"/>
                    <a:pt x="2121" y="13509"/>
                    <a:pt x="2549" y="13509"/>
                  </a:cubicBezTo>
                  <a:cubicBezTo>
                    <a:pt x="2600" y="13509"/>
                    <a:pt x="2652" y="13505"/>
                    <a:pt x="2704" y="13496"/>
                  </a:cubicBezTo>
                  <a:lnTo>
                    <a:pt x="10038" y="12150"/>
                  </a:lnTo>
                  <a:cubicBezTo>
                    <a:pt x="10526" y="12067"/>
                    <a:pt x="10848" y="11603"/>
                    <a:pt x="10752" y="11115"/>
                  </a:cubicBezTo>
                  <a:lnTo>
                    <a:pt x="9181" y="2483"/>
                  </a:lnTo>
                  <a:cubicBezTo>
                    <a:pt x="9097" y="2052"/>
                    <a:pt x="8726" y="1751"/>
                    <a:pt x="8313" y="1751"/>
                  </a:cubicBezTo>
                  <a:cubicBezTo>
                    <a:pt x="8257" y="1751"/>
                    <a:pt x="8201" y="1757"/>
                    <a:pt x="8145" y="1768"/>
                  </a:cubicBezTo>
                  <a:lnTo>
                    <a:pt x="6859" y="1994"/>
                  </a:lnTo>
                  <a:lnTo>
                    <a:pt x="6811" y="1721"/>
                  </a:lnTo>
                  <a:cubicBezTo>
                    <a:pt x="6758" y="1431"/>
                    <a:pt x="6500" y="1237"/>
                    <a:pt x="6223" y="1237"/>
                  </a:cubicBezTo>
                  <a:cubicBezTo>
                    <a:pt x="6193" y="1237"/>
                    <a:pt x="6163" y="1240"/>
                    <a:pt x="6133" y="1244"/>
                  </a:cubicBezTo>
                  <a:lnTo>
                    <a:pt x="5180" y="1423"/>
                  </a:lnTo>
                  <a:cubicBezTo>
                    <a:pt x="5240" y="1244"/>
                    <a:pt x="5240" y="1066"/>
                    <a:pt x="5216" y="899"/>
                  </a:cubicBezTo>
                  <a:cubicBezTo>
                    <a:pt x="5121" y="370"/>
                    <a:pt x="4658" y="0"/>
                    <a:pt x="414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0" name="Google Shape;1130;p6"/>
            <p:cNvSpPr/>
            <p:nvPr/>
          </p:nvSpPr>
          <p:spPr>
            <a:xfrm>
              <a:off x="5125325" y="1837275"/>
              <a:ext cx="46550" cy="38650"/>
            </a:xfrm>
            <a:custGeom>
              <a:rect b="b" l="l" r="r" t="t"/>
              <a:pathLst>
                <a:path extrusionOk="0" h="1546" w="1862">
                  <a:moveTo>
                    <a:pt x="1003" y="1"/>
                  </a:moveTo>
                  <a:cubicBezTo>
                    <a:pt x="959" y="1"/>
                    <a:pt x="914" y="4"/>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1" name="Google Shape;1131;p6"/>
            <p:cNvSpPr/>
            <p:nvPr/>
          </p:nvSpPr>
          <p:spPr>
            <a:xfrm>
              <a:off x="5177825" y="1825875"/>
              <a:ext cx="97050" cy="34050"/>
            </a:xfrm>
            <a:custGeom>
              <a:rect b="b" l="l" r="r" t="t"/>
              <a:pathLst>
                <a:path extrusionOk="0" h="1362" w="3882">
                  <a:moveTo>
                    <a:pt x="3285" y="1"/>
                  </a:moveTo>
                  <a:cubicBezTo>
                    <a:pt x="3247" y="1"/>
                    <a:pt x="3206" y="5"/>
                    <a:pt x="3163" y="15"/>
                  </a:cubicBezTo>
                  <a:lnTo>
                    <a:pt x="3151" y="15"/>
                  </a:lnTo>
                  <a:lnTo>
                    <a:pt x="556" y="492"/>
                  </a:lnTo>
                  <a:cubicBezTo>
                    <a:pt x="1" y="569"/>
                    <a:pt x="108" y="1362"/>
                    <a:pt x="599" y="1362"/>
                  </a:cubicBezTo>
                  <a:cubicBezTo>
                    <a:pt x="634" y="1362"/>
                    <a:pt x="671" y="1358"/>
                    <a:pt x="711" y="1349"/>
                  </a:cubicBezTo>
                  <a:lnTo>
                    <a:pt x="3306" y="873"/>
                  </a:lnTo>
                  <a:cubicBezTo>
                    <a:pt x="3882" y="817"/>
                    <a:pt x="3788" y="1"/>
                    <a:pt x="328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2" name="Google Shape;1132;p6"/>
            <p:cNvSpPr/>
            <p:nvPr/>
          </p:nvSpPr>
          <p:spPr>
            <a:xfrm>
              <a:off x="5135150" y="1891150"/>
              <a:ext cx="46325" cy="38650"/>
            </a:xfrm>
            <a:custGeom>
              <a:rect b="b" l="l" r="r" t="t"/>
              <a:pathLst>
                <a:path extrusionOk="0" h="1546" w="1853">
                  <a:moveTo>
                    <a:pt x="1002" y="1"/>
                  </a:moveTo>
                  <a:cubicBezTo>
                    <a:pt x="958"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3" name="Google Shape;1133;p6"/>
            <p:cNvSpPr/>
            <p:nvPr/>
          </p:nvSpPr>
          <p:spPr>
            <a:xfrm>
              <a:off x="5189125" y="1879800"/>
              <a:ext cx="93700" cy="33750"/>
            </a:xfrm>
            <a:custGeom>
              <a:rect b="b" l="l" r="r" t="t"/>
              <a:pathLst>
                <a:path extrusionOk="0" h="1350" w="3748">
                  <a:moveTo>
                    <a:pt x="3128"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4" name="Google Shape;1134;p6"/>
            <p:cNvSpPr/>
            <p:nvPr/>
          </p:nvSpPr>
          <p:spPr>
            <a:xfrm>
              <a:off x="5145575" y="1948900"/>
              <a:ext cx="46625" cy="38625"/>
            </a:xfrm>
            <a:custGeom>
              <a:rect b="b" l="l" r="r" t="t"/>
              <a:pathLst>
                <a:path extrusionOk="0" h="1545" w="1865">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5" name="Google Shape;1135;p6"/>
            <p:cNvSpPr/>
            <p:nvPr/>
          </p:nvSpPr>
          <p:spPr>
            <a:xfrm>
              <a:off x="5199250" y="1937500"/>
              <a:ext cx="94400" cy="33775"/>
            </a:xfrm>
            <a:custGeom>
              <a:rect b="b" l="l" r="r" t="t"/>
              <a:pathLst>
                <a:path extrusionOk="0" h="1351" w="3776">
                  <a:moveTo>
                    <a:pt x="3162" y="0"/>
                  </a:moveTo>
                  <a:cubicBezTo>
                    <a:pt x="3143" y="0"/>
                    <a:pt x="3124" y="1"/>
                    <a:pt x="3104" y="3"/>
                  </a:cubicBezTo>
                  <a:lnTo>
                    <a:pt x="520" y="468"/>
                  </a:lnTo>
                  <a:cubicBezTo>
                    <a:pt x="0" y="606"/>
                    <a:pt x="120" y="1351"/>
                    <a:pt x="628" y="1351"/>
                  </a:cubicBezTo>
                  <a:cubicBezTo>
                    <a:pt x="643" y="1351"/>
                    <a:pt x="659" y="1350"/>
                    <a:pt x="675" y="1349"/>
                  </a:cubicBezTo>
                  <a:lnTo>
                    <a:pt x="3271" y="872"/>
                  </a:lnTo>
                  <a:cubicBezTo>
                    <a:pt x="3776"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6" name="Google Shape;1136;p6"/>
            <p:cNvSpPr/>
            <p:nvPr/>
          </p:nvSpPr>
          <p:spPr>
            <a:xfrm>
              <a:off x="5102125" y="2188200"/>
              <a:ext cx="193200" cy="173650"/>
            </a:xfrm>
            <a:custGeom>
              <a:rect b="b" l="l" r="r" t="t"/>
              <a:pathLst>
                <a:path extrusionOk="0" h="6946" w="7728">
                  <a:moveTo>
                    <a:pt x="3895" y="0"/>
                  </a:moveTo>
                  <a:cubicBezTo>
                    <a:pt x="2864" y="0"/>
                    <a:pt x="1847" y="469"/>
                    <a:pt x="1179" y="1346"/>
                  </a:cubicBezTo>
                  <a:lnTo>
                    <a:pt x="6918" y="4965"/>
                  </a:lnTo>
                  <a:cubicBezTo>
                    <a:pt x="7727" y="3394"/>
                    <a:pt x="7203" y="1465"/>
                    <a:pt x="5703" y="524"/>
                  </a:cubicBezTo>
                  <a:cubicBezTo>
                    <a:pt x="5144" y="171"/>
                    <a:pt x="4517" y="0"/>
                    <a:pt x="3895" y="0"/>
                  </a:cubicBezTo>
                  <a:close/>
                  <a:moveTo>
                    <a:pt x="774" y="1989"/>
                  </a:moveTo>
                  <a:cubicBezTo>
                    <a:pt x="0" y="3548"/>
                    <a:pt x="488" y="5477"/>
                    <a:pt x="1953" y="6418"/>
                  </a:cubicBezTo>
                  <a:cubicBezTo>
                    <a:pt x="2520" y="6774"/>
                    <a:pt x="3154" y="6945"/>
                    <a:pt x="3783" y="6945"/>
                  </a:cubicBezTo>
                  <a:cubicBezTo>
                    <a:pt x="4815" y="6945"/>
                    <a:pt x="5832" y="6482"/>
                    <a:pt x="6513" y="5608"/>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7" name="Google Shape;1137;p6"/>
            <p:cNvSpPr/>
            <p:nvPr/>
          </p:nvSpPr>
          <p:spPr>
            <a:xfrm>
              <a:off x="5464650" y="1814925"/>
              <a:ext cx="152125" cy="140725"/>
            </a:xfrm>
            <a:custGeom>
              <a:rect b="b" l="l" r="r" t="t"/>
              <a:pathLst>
                <a:path extrusionOk="0" h="5629" w="6085">
                  <a:moveTo>
                    <a:pt x="3620"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8" name="Google Shape;1138;p6"/>
            <p:cNvSpPr/>
            <p:nvPr/>
          </p:nvSpPr>
          <p:spPr>
            <a:xfrm>
              <a:off x="5567350" y="1756600"/>
              <a:ext cx="152125" cy="140800"/>
            </a:xfrm>
            <a:custGeom>
              <a:rect b="b" l="l" r="r" t="t"/>
              <a:pathLst>
                <a:path extrusionOk="0" h="5632" w="6085">
                  <a:moveTo>
                    <a:pt x="3588" y="1"/>
                  </a:moveTo>
                  <a:cubicBezTo>
                    <a:pt x="3177" y="1"/>
                    <a:pt x="2760" y="120"/>
                    <a:pt x="2394" y="369"/>
                  </a:cubicBezTo>
                  <a:lnTo>
                    <a:pt x="1" y="1989"/>
                  </a:lnTo>
                  <a:lnTo>
                    <a:pt x="2489" y="5632"/>
                  </a:lnTo>
                  <a:lnTo>
                    <a:pt x="4882" y="4001"/>
                  </a:lnTo>
                  <a:cubicBezTo>
                    <a:pt x="5835" y="3346"/>
                    <a:pt x="6085" y="2036"/>
                    <a:pt x="5430" y="1072"/>
                  </a:cubicBezTo>
                  <a:lnTo>
                    <a:pt x="5430" y="1072"/>
                  </a:lnTo>
                  <a:lnTo>
                    <a:pt x="5430" y="1084"/>
                  </a:lnTo>
                  <a:lnTo>
                    <a:pt x="5323"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9" name="Google Shape;1139;p6"/>
            <p:cNvSpPr/>
            <p:nvPr/>
          </p:nvSpPr>
          <p:spPr>
            <a:xfrm>
              <a:off x="5420300" y="2105675"/>
              <a:ext cx="267925" cy="266925"/>
            </a:xfrm>
            <a:custGeom>
              <a:rect b="b" l="l" r="r" t="t"/>
              <a:pathLst>
                <a:path extrusionOk="0" h="10677" w="10717">
                  <a:moveTo>
                    <a:pt x="5017" y="1"/>
                  </a:moveTo>
                  <a:cubicBezTo>
                    <a:pt x="4832" y="1"/>
                    <a:pt x="4666" y="137"/>
                    <a:pt x="4644" y="325"/>
                  </a:cubicBezTo>
                  <a:lnTo>
                    <a:pt x="4180" y="3813"/>
                  </a:lnTo>
                  <a:lnTo>
                    <a:pt x="703" y="3349"/>
                  </a:lnTo>
                  <a:cubicBezTo>
                    <a:pt x="688" y="3347"/>
                    <a:pt x="674" y="3346"/>
                    <a:pt x="659" y="3346"/>
                  </a:cubicBezTo>
                  <a:cubicBezTo>
                    <a:pt x="474" y="3346"/>
                    <a:pt x="309" y="3483"/>
                    <a:pt x="287" y="3670"/>
                  </a:cubicBezTo>
                  <a:lnTo>
                    <a:pt x="37" y="5635"/>
                  </a:lnTo>
                  <a:cubicBezTo>
                    <a:pt x="1" y="5837"/>
                    <a:pt x="144" y="6028"/>
                    <a:pt x="346" y="6052"/>
                  </a:cubicBezTo>
                  <a:lnTo>
                    <a:pt x="3823" y="6516"/>
                  </a:lnTo>
                  <a:lnTo>
                    <a:pt x="3370" y="9993"/>
                  </a:lnTo>
                  <a:cubicBezTo>
                    <a:pt x="3335"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4" y="7340"/>
                    <a:pt x="10058" y="7340"/>
                  </a:cubicBezTo>
                  <a:cubicBezTo>
                    <a:pt x="10243" y="7340"/>
                    <a:pt x="10409" y="7204"/>
                    <a:pt x="10431" y="7016"/>
                  </a:cubicBezTo>
                  <a:lnTo>
                    <a:pt x="10693" y="5040"/>
                  </a:lnTo>
                  <a:cubicBezTo>
                    <a:pt x="10716" y="4837"/>
                    <a:pt x="10574" y="4647"/>
                    <a:pt x="10371" y="4623"/>
                  </a:cubicBezTo>
                  <a:lnTo>
                    <a:pt x="6895" y="4159"/>
                  </a:lnTo>
                  <a:lnTo>
                    <a:pt x="7347" y="682"/>
                  </a:lnTo>
                  <a:cubicBezTo>
                    <a:pt x="7383" y="480"/>
                    <a:pt x="7240" y="289"/>
                    <a:pt x="7026"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0" name="Google Shape;1140;p6"/>
            <p:cNvSpPr/>
            <p:nvPr/>
          </p:nvSpPr>
          <p:spPr>
            <a:xfrm>
              <a:off x="5077100" y="2510400"/>
              <a:ext cx="271200" cy="337175"/>
            </a:xfrm>
            <a:custGeom>
              <a:rect b="b" l="l" r="r" t="t"/>
              <a:pathLst>
                <a:path extrusionOk="0" h="13487" w="10848">
                  <a:moveTo>
                    <a:pt x="4151" y="408"/>
                  </a:moveTo>
                  <a:cubicBezTo>
                    <a:pt x="4439" y="408"/>
                    <a:pt x="4723" y="582"/>
                    <a:pt x="4775" y="971"/>
                  </a:cubicBezTo>
                  <a:cubicBezTo>
                    <a:pt x="4811" y="1162"/>
                    <a:pt x="4763" y="1364"/>
                    <a:pt x="4632" y="1507"/>
                  </a:cubicBezTo>
                  <a:lnTo>
                    <a:pt x="3835" y="1662"/>
                  </a:lnTo>
                  <a:cubicBezTo>
                    <a:pt x="3668" y="1567"/>
                    <a:pt x="3549" y="1400"/>
                    <a:pt x="3513" y="1209"/>
                  </a:cubicBezTo>
                  <a:lnTo>
                    <a:pt x="3513" y="1197"/>
                  </a:lnTo>
                  <a:cubicBezTo>
                    <a:pt x="3399" y="700"/>
                    <a:pt x="3778" y="408"/>
                    <a:pt x="4151" y="408"/>
                  </a:cubicBezTo>
                  <a:close/>
                  <a:moveTo>
                    <a:pt x="7856" y="2711"/>
                  </a:moveTo>
                  <a:cubicBezTo>
                    <a:pt x="8114" y="2711"/>
                    <a:pt x="8342" y="2899"/>
                    <a:pt x="8395" y="3162"/>
                  </a:cubicBezTo>
                  <a:lnTo>
                    <a:pt x="9788" y="10734"/>
                  </a:lnTo>
                  <a:cubicBezTo>
                    <a:pt x="9835" y="11032"/>
                    <a:pt x="9633" y="11318"/>
                    <a:pt x="9335" y="11365"/>
                  </a:cubicBezTo>
                  <a:lnTo>
                    <a:pt x="3073" y="12508"/>
                  </a:lnTo>
                  <a:cubicBezTo>
                    <a:pt x="3038" y="12515"/>
                    <a:pt x="3003" y="12519"/>
                    <a:pt x="2968" y="12519"/>
                  </a:cubicBezTo>
                  <a:cubicBezTo>
                    <a:pt x="2711" y="12519"/>
                    <a:pt x="2484" y="12330"/>
                    <a:pt x="2442" y="12068"/>
                  </a:cubicBezTo>
                  <a:lnTo>
                    <a:pt x="1061" y="4495"/>
                  </a:lnTo>
                  <a:cubicBezTo>
                    <a:pt x="1001" y="4198"/>
                    <a:pt x="1203" y="3912"/>
                    <a:pt x="1501" y="3864"/>
                  </a:cubicBezTo>
                  <a:lnTo>
                    <a:pt x="2251" y="3722"/>
                  </a:lnTo>
                  <a:cubicBezTo>
                    <a:pt x="2283" y="3932"/>
                    <a:pt x="2463" y="4087"/>
                    <a:pt x="2669" y="4087"/>
                  </a:cubicBezTo>
                  <a:cubicBezTo>
                    <a:pt x="2696" y="4087"/>
                    <a:pt x="2724" y="4084"/>
                    <a:pt x="2751" y="4079"/>
                  </a:cubicBezTo>
                  <a:lnTo>
                    <a:pt x="6668" y="3364"/>
                  </a:lnTo>
                  <a:cubicBezTo>
                    <a:pt x="6895" y="3317"/>
                    <a:pt x="7061" y="3091"/>
                    <a:pt x="7014" y="2852"/>
                  </a:cubicBezTo>
                  <a:lnTo>
                    <a:pt x="7752" y="2721"/>
                  </a:lnTo>
                  <a:cubicBezTo>
                    <a:pt x="7787" y="2714"/>
                    <a:pt x="7822" y="2711"/>
                    <a:pt x="7856" y="2711"/>
                  </a:cubicBezTo>
                  <a:close/>
                  <a:moveTo>
                    <a:pt x="4151" y="1"/>
                  </a:moveTo>
                  <a:cubicBezTo>
                    <a:pt x="4086" y="1"/>
                    <a:pt x="4020" y="7"/>
                    <a:pt x="3954" y="19"/>
                  </a:cubicBezTo>
                  <a:cubicBezTo>
                    <a:pt x="3358" y="126"/>
                    <a:pt x="2966" y="685"/>
                    <a:pt x="3073" y="1281"/>
                  </a:cubicBezTo>
                  <a:cubicBezTo>
                    <a:pt x="3108" y="1447"/>
                    <a:pt x="3180" y="1614"/>
                    <a:pt x="3287" y="1757"/>
                  </a:cubicBezTo>
                  <a:lnTo>
                    <a:pt x="2513" y="1900"/>
                  </a:lnTo>
                  <a:cubicBezTo>
                    <a:pt x="2192" y="1959"/>
                    <a:pt x="1989" y="2257"/>
                    <a:pt x="2037" y="2579"/>
                  </a:cubicBezTo>
                  <a:lnTo>
                    <a:pt x="2096" y="2864"/>
                  </a:lnTo>
                  <a:lnTo>
                    <a:pt x="811" y="3091"/>
                  </a:lnTo>
                  <a:cubicBezTo>
                    <a:pt x="322" y="3186"/>
                    <a:pt x="1" y="3650"/>
                    <a:pt x="96" y="4126"/>
                  </a:cubicBezTo>
                  <a:lnTo>
                    <a:pt x="1668" y="12758"/>
                  </a:lnTo>
                  <a:cubicBezTo>
                    <a:pt x="1742" y="13193"/>
                    <a:pt x="2119" y="13486"/>
                    <a:pt x="2545" y="13486"/>
                  </a:cubicBezTo>
                  <a:cubicBezTo>
                    <a:pt x="2597" y="13486"/>
                    <a:pt x="2650" y="13482"/>
                    <a:pt x="2704" y="13473"/>
                  </a:cubicBezTo>
                  <a:lnTo>
                    <a:pt x="10038" y="12139"/>
                  </a:lnTo>
                  <a:cubicBezTo>
                    <a:pt x="10526" y="12044"/>
                    <a:pt x="10848" y="11580"/>
                    <a:pt x="10752" y="11091"/>
                  </a:cubicBezTo>
                  <a:lnTo>
                    <a:pt x="9181" y="2459"/>
                  </a:lnTo>
                  <a:cubicBezTo>
                    <a:pt x="9096" y="2025"/>
                    <a:pt x="8718" y="1732"/>
                    <a:pt x="8300" y="1732"/>
                  </a:cubicBezTo>
                  <a:cubicBezTo>
                    <a:pt x="8249" y="1732"/>
                    <a:pt x="8197" y="1736"/>
                    <a:pt x="8145" y="1745"/>
                  </a:cubicBezTo>
                  <a:lnTo>
                    <a:pt x="6859" y="1983"/>
                  </a:lnTo>
                  <a:lnTo>
                    <a:pt x="6811" y="1709"/>
                  </a:lnTo>
                  <a:cubicBezTo>
                    <a:pt x="6758" y="1419"/>
                    <a:pt x="6500" y="1226"/>
                    <a:pt x="6223" y="1226"/>
                  </a:cubicBezTo>
                  <a:cubicBezTo>
                    <a:pt x="6193" y="1226"/>
                    <a:pt x="6163" y="1228"/>
                    <a:pt x="6133" y="1233"/>
                  </a:cubicBezTo>
                  <a:lnTo>
                    <a:pt x="5180" y="1412"/>
                  </a:lnTo>
                  <a:cubicBezTo>
                    <a:pt x="5240" y="1245"/>
                    <a:pt x="5240" y="1066"/>
                    <a:pt x="5216" y="888"/>
                  </a:cubicBezTo>
                  <a:cubicBezTo>
                    <a:pt x="5121" y="360"/>
                    <a:pt x="4661" y="1"/>
                    <a:pt x="415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1" name="Google Shape;1141;p6"/>
            <p:cNvSpPr/>
            <p:nvPr/>
          </p:nvSpPr>
          <p:spPr>
            <a:xfrm>
              <a:off x="5125325" y="2631725"/>
              <a:ext cx="46550" cy="38625"/>
            </a:xfrm>
            <a:custGeom>
              <a:rect b="b" l="l" r="r" t="t"/>
              <a:pathLst>
                <a:path extrusionOk="0" h="1545" w="1862">
                  <a:moveTo>
                    <a:pt x="1003" y="0"/>
                  </a:moveTo>
                  <a:cubicBezTo>
                    <a:pt x="959" y="0"/>
                    <a:pt x="914" y="4"/>
                    <a:pt x="870" y="12"/>
                  </a:cubicBezTo>
                  <a:cubicBezTo>
                    <a:pt x="191" y="131"/>
                    <a:pt x="1" y="1012"/>
                    <a:pt x="560" y="1405"/>
                  </a:cubicBezTo>
                  <a:cubicBezTo>
                    <a:pt x="701" y="1502"/>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2" name="Google Shape;1142;p6"/>
            <p:cNvSpPr/>
            <p:nvPr/>
          </p:nvSpPr>
          <p:spPr>
            <a:xfrm>
              <a:off x="5178250" y="2620125"/>
              <a:ext cx="96200" cy="33850"/>
            </a:xfrm>
            <a:custGeom>
              <a:rect b="b" l="l" r="r" t="t"/>
              <a:pathLst>
                <a:path extrusionOk="0" h="1354" w="3848">
                  <a:moveTo>
                    <a:pt x="3250" y="0"/>
                  </a:moveTo>
                  <a:cubicBezTo>
                    <a:pt x="3217" y="0"/>
                    <a:pt x="3183" y="4"/>
                    <a:pt x="3146" y="11"/>
                  </a:cubicBezTo>
                  <a:lnTo>
                    <a:pt x="3134" y="11"/>
                  </a:lnTo>
                  <a:lnTo>
                    <a:pt x="539" y="487"/>
                  </a:lnTo>
                  <a:cubicBezTo>
                    <a:pt x="1" y="588"/>
                    <a:pt x="106" y="1354"/>
                    <a:pt x="597" y="1354"/>
                  </a:cubicBezTo>
                  <a:cubicBezTo>
                    <a:pt x="628" y="1354"/>
                    <a:pt x="660" y="1351"/>
                    <a:pt x="694"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3" name="Google Shape;1143;p6"/>
            <p:cNvSpPr/>
            <p:nvPr/>
          </p:nvSpPr>
          <p:spPr>
            <a:xfrm>
              <a:off x="5135150" y="2685525"/>
              <a:ext cx="46325" cy="38700"/>
            </a:xfrm>
            <a:custGeom>
              <a:rect b="b" l="l" r="r" t="t"/>
              <a:pathLst>
                <a:path extrusionOk="0" h="1548" w="1853">
                  <a:moveTo>
                    <a:pt x="1015" y="0"/>
                  </a:moveTo>
                  <a:cubicBezTo>
                    <a:pt x="967" y="0"/>
                    <a:pt x="919" y="5"/>
                    <a:pt x="870" y="15"/>
                  </a:cubicBezTo>
                  <a:cubicBezTo>
                    <a:pt x="191" y="122"/>
                    <a:pt x="1" y="1015"/>
                    <a:pt x="560" y="1408"/>
                  </a:cubicBezTo>
                  <a:cubicBezTo>
                    <a:pt x="701" y="1505"/>
                    <a:pt x="853" y="1548"/>
                    <a:pt x="1000" y="1548"/>
                  </a:cubicBezTo>
                  <a:cubicBezTo>
                    <a:pt x="1449" y="1548"/>
                    <a:pt x="1852"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4" name="Google Shape;1144;p6"/>
            <p:cNvSpPr/>
            <p:nvPr/>
          </p:nvSpPr>
          <p:spPr>
            <a:xfrm>
              <a:off x="5189125" y="2673950"/>
              <a:ext cx="93700" cy="33725"/>
            </a:xfrm>
            <a:custGeom>
              <a:rect b="b" l="l" r="r" t="t"/>
              <a:pathLst>
                <a:path extrusionOk="0" h="1349" w="3748">
                  <a:moveTo>
                    <a:pt x="3128"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5" name="Google Shape;1145;p6"/>
            <p:cNvSpPr/>
            <p:nvPr/>
          </p:nvSpPr>
          <p:spPr>
            <a:xfrm>
              <a:off x="5145575" y="2743050"/>
              <a:ext cx="46625" cy="38625"/>
            </a:xfrm>
            <a:custGeom>
              <a:rect b="b" l="l" r="r" t="t"/>
              <a:pathLst>
                <a:path extrusionOk="0" h="1545" w="1865">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6" name="Google Shape;1146;p6"/>
            <p:cNvSpPr/>
            <p:nvPr/>
          </p:nvSpPr>
          <p:spPr>
            <a:xfrm>
              <a:off x="5199050" y="2731600"/>
              <a:ext cx="94800" cy="33850"/>
            </a:xfrm>
            <a:custGeom>
              <a:rect b="b" l="l" r="r" t="t"/>
              <a:pathLst>
                <a:path extrusionOk="0" h="1354" w="3792">
                  <a:moveTo>
                    <a:pt x="3180" y="1"/>
                  </a:moveTo>
                  <a:cubicBezTo>
                    <a:pt x="3158" y="1"/>
                    <a:pt x="3136" y="2"/>
                    <a:pt x="3112" y="5"/>
                  </a:cubicBezTo>
                  <a:lnTo>
                    <a:pt x="528" y="469"/>
                  </a:lnTo>
                  <a:cubicBezTo>
                    <a:pt x="0" y="607"/>
                    <a:pt x="114" y="1354"/>
                    <a:pt x="625" y="1354"/>
                  </a:cubicBezTo>
                  <a:cubicBezTo>
                    <a:pt x="644" y="1354"/>
                    <a:pt x="663" y="1353"/>
                    <a:pt x="683" y="1351"/>
                  </a:cubicBezTo>
                  <a:lnTo>
                    <a:pt x="3279" y="874"/>
                  </a:lnTo>
                  <a:cubicBezTo>
                    <a:pt x="3792" y="749"/>
                    <a:pt x="368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7" name="Google Shape;1147;p6"/>
            <p:cNvSpPr/>
            <p:nvPr/>
          </p:nvSpPr>
          <p:spPr>
            <a:xfrm>
              <a:off x="5100925" y="2982275"/>
              <a:ext cx="194400" cy="174225"/>
            </a:xfrm>
            <a:custGeom>
              <a:rect b="b" l="l" r="r" t="t"/>
              <a:pathLst>
                <a:path extrusionOk="0" h="6969" w="7776">
                  <a:moveTo>
                    <a:pt x="3935" y="0"/>
                  </a:moveTo>
                  <a:cubicBezTo>
                    <a:pt x="2906" y="0"/>
                    <a:pt x="1894" y="467"/>
                    <a:pt x="1227" y="1349"/>
                  </a:cubicBezTo>
                  <a:lnTo>
                    <a:pt x="6966" y="4968"/>
                  </a:lnTo>
                  <a:cubicBezTo>
                    <a:pt x="7775" y="3396"/>
                    <a:pt x="7251" y="1468"/>
                    <a:pt x="5751" y="527"/>
                  </a:cubicBezTo>
                  <a:cubicBezTo>
                    <a:pt x="5189" y="172"/>
                    <a:pt x="4559" y="0"/>
                    <a:pt x="3935" y="0"/>
                  </a:cubicBezTo>
                  <a:close/>
                  <a:moveTo>
                    <a:pt x="822" y="1992"/>
                  </a:moveTo>
                  <a:lnTo>
                    <a:pt x="822" y="1992"/>
                  </a:lnTo>
                  <a:cubicBezTo>
                    <a:pt x="0" y="3563"/>
                    <a:pt x="524" y="5492"/>
                    <a:pt x="2024" y="6444"/>
                  </a:cubicBezTo>
                  <a:cubicBezTo>
                    <a:pt x="2584" y="6798"/>
                    <a:pt x="3213" y="6968"/>
                    <a:pt x="3836" y="6968"/>
                  </a:cubicBezTo>
                  <a:cubicBezTo>
                    <a:pt x="4871" y="6968"/>
                    <a:pt x="5892" y="6500"/>
                    <a:pt x="6561"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8" name="Google Shape;1148;p6"/>
            <p:cNvSpPr/>
            <p:nvPr/>
          </p:nvSpPr>
          <p:spPr>
            <a:xfrm>
              <a:off x="5464650" y="2609075"/>
              <a:ext cx="152125" cy="140725"/>
            </a:xfrm>
            <a:custGeom>
              <a:rect b="b" l="l" r="r" t="t"/>
              <a:pathLst>
                <a:path extrusionOk="0" h="5629" w="6085">
                  <a:moveTo>
                    <a:pt x="3620"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49" name="Google Shape;1149;p6"/>
            <p:cNvSpPr/>
            <p:nvPr/>
          </p:nvSpPr>
          <p:spPr>
            <a:xfrm>
              <a:off x="5567350" y="2550550"/>
              <a:ext cx="152125" cy="141000"/>
            </a:xfrm>
            <a:custGeom>
              <a:rect b="b" l="l" r="r" t="t"/>
              <a:pathLst>
                <a:path extrusionOk="0" h="5640" w="6085">
                  <a:moveTo>
                    <a:pt x="3577" y="0"/>
                  </a:moveTo>
                  <a:cubicBezTo>
                    <a:pt x="3169" y="0"/>
                    <a:pt x="2757" y="119"/>
                    <a:pt x="2394" y="365"/>
                  </a:cubicBezTo>
                  <a:lnTo>
                    <a:pt x="1" y="1996"/>
                  </a:lnTo>
                  <a:lnTo>
                    <a:pt x="2489" y="5640"/>
                  </a:lnTo>
                  <a:lnTo>
                    <a:pt x="4882" y="4009"/>
                  </a:lnTo>
                  <a:cubicBezTo>
                    <a:pt x="5835" y="3354"/>
                    <a:pt x="6085" y="2044"/>
                    <a:pt x="5430" y="1080"/>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0" name="Google Shape;1150;p6"/>
            <p:cNvSpPr/>
            <p:nvPr/>
          </p:nvSpPr>
          <p:spPr>
            <a:xfrm>
              <a:off x="5420300" y="2899825"/>
              <a:ext cx="267925" cy="266925"/>
            </a:xfrm>
            <a:custGeom>
              <a:rect b="b" l="l" r="r" t="t"/>
              <a:pathLst>
                <a:path extrusionOk="0" h="10677" w="10717">
                  <a:moveTo>
                    <a:pt x="5017" y="1"/>
                  </a:moveTo>
                  <a:cubicBezTo>
                    <a:pt x="4832" y="1"/>
                    <a:pt x="4666" y="137"/>
                    <a:pt x="4644" y="325"/>
                  </a:cubicBezTo>
                  <a:lnTo>
                    <a:pt x="4180" y="3801"/>
                  </a:lnTo>
                  <a:lnTo>
                    <a:pt x="703" y="3349"/>
                  </a:lnTo>
                  <a:cubicBezTo>
                    <a:pt x="682" y="3345"/>
                    <a:pt x="662" y="3343"/>
                    <a:pt x="641" y="3343"/>
                  </a:cubicBezTo>
                  <a:cubicBezTo>
                    <a:pt x="463" y="3343"/>
                    <a:pt x="308" y="3478"/>
                    <a:pt x="287" y="3670"/>
                  </a:cubicBezTo>
                  <a:lnTo>
                    <a:pt x="37" y="5647"/>
                  </a:lnTo>
                  <a:cubicBezTo>
                    <a:pt x="1" y="5849"/>
                    <a:pt x="144" y="6028"/>
                    <a:pt x="346" y="6063"/>
                  </a:cubicBezTo>
                  <a:lnTo>
                    <a:pt x="3823" y="6516"/>
                  </a:lnTo>
                  <a:lnTo>
                    <a:pt x="3370" y="10004"/>
                  </a:lnTo>
                  <a:cubicBezTo>
                    <a:pt x="3335"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4" y="7340"/>
                    <a:pt x="10058" y="7340"/>
                  </a:cubicBezTo>
                  <a:cubicBezTo>
                    <a:pt x="10243" y="7340"/>
                    <a:pt x="10409" y="7204"/>
                    <a:pt x="10431" y="7016"/>
                  </a:cubicBezTo>
                  <a:lnTo>
                    <a:pt x="10693" y="5039"/>
                  </a:lnTo>
                  <a:cubicBezTo>
                    <a:pt x="10716" y="4837"/>
                    <a:pt x="10574" y="4647"/>
                    <a:pt x="10371" y="4623"/>
                  </a:cubicBezTo>
                  <a:lnTo>
                    <a:pt x="6895" y="4158"/>
                  </a:lnTo>
                  <a:lnTo>
                    <a:pt x="7347" y="682"/>
                  </a:lnTo>
                  <a:cubicBezTo>
                    <a:pt x="7383" y="479"/>
                    <a:pt x="7240" y="289"/>
                    <a:pt x="7026"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1" name="Google Shape;1151;p6"/>
            <p:cNvSpPr/>
            <p:nvPr/>
          </p:nvSpPr>
          <p:spPr>
            <a:xfrm>
              <a:off x="5077100" y="3304550"/>
              <a:ext cx="271200" cy="337750"/>
            </a:xfrm>
            <a:custGeom>
              <a:rect b="b" l="l" r="r" t="t"/>
              <a:pathLst>
                <a:path extrusionOk="0" h="13510" w="10848">
                  <a:moveTo>
                    <a:pt x="4157" y="412"/>
                  </a:moveTo>
                  <a:cubicBezTo>
                    <a:pt x="4443" y="412"/>
                    <a:pt x="4724" y="585"/>
                    <a:pt x="4775" y="971"/>
                  </a:cubicBezTo>
                  <a:cubicBezTo>
                    <a:pt x="4811" y="1173"/>
                    <a:pt x="4763" y="1364"/>
                    <a:pt x="4632" y="1519"/>
                  </a:cubicBezTo>
                  <a:lnTo>
                    <a:pt x="3835" y="1662"/>
                  </a:lnTo>
                  <a:cubicBezTo>
                    <a:pt x="3668" y="1566"/>
                    <a:pt x="3549" y="1400"/>
                    <a:pt x="3513" y="1209"/>
                  </a:cubicBezTo>
                  <a:cubicBezTo>
                    <a:pt x="3398" y="709"/>
                    <a:pt x="3782" y="412"/>
                    <a:pt x="4157" y="412"/>
                  </a:cubicBezTo>
                  <a:close/>
                  <a:moveTo>
                    <a:pt x="7861" y="2722"/>
                  </a:moveTo>
                  <a:cubicBezTo>
                    <a:pt x="8117" y="2722"/>
                    <a:pt x="8343" y="2901"/>
                    <a:pt x="8395" y="3162"/>
                  </a:cubicBezTo>
                  <a:lnTo>
                    <a:pt x="9788" y="10746"/>
                  </a:lnTo>
                  <a:cubicBezTo>
                    <a:pt x="9835" y="11044"/>
                    <a:pt x="9633" y="11329"/>
                    <a:pt x="9335" y="11377"/>
                  </a:cubicBezTo>
                  <a:lnTo>
                    <a:pt x="3073" y="12520"/>
                  </a:lnTo>
                  <a:cubicBezTo>
                    <a:pt x="3042" y="12525"/>
                    <a:pt x="3012" y="12527"/>
                    <a:pt x="2982" y="12527"/>
                  </a:cubicBezTo>
                  <a:cubicBezTo>
                    <a:pt x="2719" y="12527"/>
                    <a:pt x="2484" y="12345"/>
                    <a:pt x="2442" y="12068"/>
                  </a:cubicBezTo>
                  <a:lnTo>
                    <a:pt x="1061" y="4507"/>
                  </a:lnTo>
                  <a:cubicBezTo>
                    <a:pt x="1001" y="4210"/>
                    <a:pt x="1203" y="3924"/>
                    <a:pt x="1501" y="3864"/>
                  </a:cubicBezTo>
                  <a:lnTo>
                    <a:pt x="2251" y="3733"/>
                  </a:lnTo>
                  <a:cubicBezTo>
                    <a:pt x="2283" y="3942"/>
                    <a:pt x="2461" y="4087"/>
                    <a:pt x="2665" y="4087"/>
                  </a:cubicBezTo>
                  <a:cubicBezTo>
                    <a:pt x="2693" y="4087"/>
                    <a:pt x="2722" y="4084"/>
                    <a:pt x="2751" y="4079"/>
                  </a:cubicBezTo>
                  <a:lnTo>
                    <a:pt x="6668" y="3376"/>
                  </a:lnTo>
                  <a:cubicBezTo>
                    <a:pt x="6895" y="3328"/>
                    <a:pt x="7061" y="3102"/>
                    <a:pt x="7014" y="2864"/>
                  </a:cubicBezTo>
                  <a:lnTo>
                    <a:pt x="7752" y="2733"/>
                  </a:lnTo>
                  <a:cubicBezTo>
                    <a:pt x="7789" y="2726"/>
                    <a:pt x="7825" y="2722"/>
                    <a:pt x="7861" y="2722"/>
                  </a:cubicBezTo>
                  <a:close/>
                  <a:moveTo>
                    <a:pt x="4147" y="1"/>
                  </a:moveTo>
                  <a:cubicBezTo>
                    <a:pt x="4083" y="1"/>
                    <a:pt x="4018" y="7"/>
                    <a:pt x="3954" y="19"/>
                  </a:cubicBezTo>
                  <a:cubicBezTo>
                    <a:pt x="3358" y="126"/>
                    <a:pt x="2966" y="697"/>
                    <a:pt x="3073" y="1281"/>
                  </a:cubicBezTo>
                  <a:cubicBezTo>
                    <a:pt x="3108" y="1459"/>
                    <a:pt x="3180" y="1626"/>
                    <a:pt x="3287" y="1757"/>
                  </a:cubicBezTo>
                  <a:lnTo>
                    <a:pt x="2513" y="1912"/>
                  </a:lnTo>
                  <a:cubicBezTo>
                    <a:pt x="2192" y="1971"/>
                    <a:pt x="1989" y="2281"/>
                    <a:pt x="2037" y="2590"/>
                  </a:cubicBezTo>
                  <a:lnTo>
                    <a:pt x="2096" y="2876"/>
                  </a:lnTo>
                  <a:lnTo>
                    <a:pt x="811" y="3102"/>
                  </a:lnTo>
                  <a:cubicBezTo>
                    <a:pt x="322" y="3197"/>
                    <a:pt x="1" y="3662"/>
                    <a:pt x="96" y="4150"/>
                  </a:cubicBezTo>
                  <a:lnTo>
                    <a:pt x="1668" y="12770"/>
                  </a:lnTo>
                  <a:cubicBezTo>
                    <a:pt x="1742" y="13206"/>
                    <a:pt x="2121" y="13510"/>
                    <a:pt x="2549" y="13510"/>
                  </a:cubicBezTo>
                  <a:cubicBezTo>
                    <a:pt x="2600" y="13510"/>
                    <a:pt x="2652" y="13505"/>
                    <a:pt x="2704" y="13496"/>
                  </a:cubicBezTo>
                  <a:lnTo>
                    <a:pt x="10038" y="12151"/>
                  </a:lnTo>
                  <a:cubicBezTo>
                    <a:pt x="10526" y="12056"/>
                    <a:pt x="10848" y="11591"/>
                    <a:pt x="10752" y="11115"/>
                  </a:cubicBezTo>
                  <a:lnTo>
                    <a:pt x="9181" y="2483"/>
                  </a:lnTo>
                  <a:cubicBezTo>
                    <a:pt x="9096" y="2047"/>
                    <a:pt x="8716" y="1744"/>
                    <a:pt x="8296" y="1744"/>
                  </a:cubicBezTo>
                  <a:cubicBezTo>
                    <a:pt x="8246" y="1744"/>
                    <a:pt x="8195" y="1748"/>
                    <a:pt x="8145" y="1757"/>
                  </a:cubicBezTo>
                  <a:lnTo>
                    <a:pt x="6859" y="1995"/>
                  </a:lnTo>
                  <a:lnTo>
                    <a:pt x="6811" y="1721"/>
                  </a:lnTo>
                  <a:cubicBezTo>
                    <a:pt x="6758" y="1436"/>
                    <a:pt x="6509" y="1235"/>
                    <a:pt x="6237" y="1235"/>
                  </a:cubicBezTo>
                  <a:cubicBezTo>
                    <a:pt x="6202" y="1235"/>
                    <a:pt x="6167" y="1238"/>
                    <a:pt x="6133" y="1245"/>
                  </a:cubicBezTo>
                  <a:lnTo>
                    <a:pt x="5180" y="1412"/>
                  </a:lnTo>
                  <a:cubicBezTo>
                    <a:pt x="5240" y="1245"/>
                    <a:pt x="5240" y="1066"/>
                    <a:pt x="5216" y="900"/>
                  </a:cubicBezTo>
                  <a:cubicBezTo>
                    <a:pt x="5121" y="370"/>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2" name="Google Shape;1152;p6"/>
            <p:cNvSpPr/>
            <p:nvPr/>
          </p:nvSpPr>
          <p:spPr>
            <a:xfrm>
              <a:off x="5125325" y="3425775"/>
              <a:ext cx="46550" cy="38725"/>
            </a:xfrm>
            <a:custGeom>
              <a:rect b="b" l="l" r="r" t="t"/>
              <a:pathLst>
                <a:path extrusionOk="0" h="1549" w="1862">
                  <a:moveTo>
                    <a:pt x="1016" y="1"/>
                  </a:moveTo>
                  <a:cubicBezTo>
                    <a:pt x="968" y="1"/>
                    <a:pt x="919" y="6"/>
                    <a:pt x="870" y="15"/>
                  </a:cubicBezTo>
                  <a:cubicBezTo>
                    <a:pt x="191" y="134"/>
                    <a:pt x="1" y="1015"/>
                    <a:pt x="560" y="1408"/>
                  </a:cubicBezTo>
                  <a:cubicBezTo>
                    <a:pt x="701" y="1505"/>
                    <a:pt x="854" y="1549"/>
                    <a:pt x="1002" y="1549"/>
                  </a:cubicBezTo>
                  <a:cubicBezTo>
                    <a:pt x="1454" y="1549"/>
                    <a:pt x="1861" y="1146"/>
                    <a:pt x="1763" y="634"/>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3" name="Google Shape;1153;p6"/>
            <p:cNvSpPr/>
            <p:nvPr/>
          </p:nvSpPr>
          <p:spPr>
            <a:xfrm>
              <a:off x="5177850" y="3414175"/>
              <a:ext cx="97025" cy="34050"/>
            </a:xfrm>
            <a:custGeom>
              <a:rect b="b" l="l" r="r" t="t"/>
              <a:pathLst>
                <a:path extrusionOk="0" h="1362" w="3881">
                  <a:moveTo>
                    <a:pt x="3284" y="0"/>
                  </a:moveTo>
                  <a:cubicBezTo>
                    <a:pt x="3246" y="0"/>
                    <a:pt x="3205" y="5"/>
                    <a:pt x="3162" y="15"/>
                  </a:cubicBezTo>
                  <a:lnTo>
                    <a:pt x="3150" y="15"/>
                  </a:lnTo>
                  <a:lnTo>
                    <a:pt x="555" y="491"/>
                  </a:lnTo>
                  <a:cubicBezTo>
                    <a:pt x="0" y="580"/>
                    <a:pt x="107" y="1362"/>
                    <a:pt x="596" y="1362"/>
                  </a:cubicBezTo>
                  <a:cubicBezTo>
                    <a:pt x="632" y="1362"/>
                    <a:pt x="670" y="1357"/>
                    <a:pt x="710" y="1349"/>
                  </a:cubicBezTo>
                  <a:lnTo>
                    <a:pt x="3305" y="872"/>
                  </a:lnTo>
                  <a:cubicBezTo>
                    <a:pt x="3881" y="817"/>
                    <a:pt x="3787"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4" name="Google Shape;1154;p6"/>
            <p:cNvSpPr/>
            <p:nvPr/>
          </p:nvSpPr>
          <p:spPr>
            <a:xfrm>
              <a:off x="5135150" y="3479650"/>
              <a:ext cx="46325" cy="38725"/>
            </a:xfrm>
            <a:custGeom>
              <a:rect b="b" l="l" r="r" t="t"/>
              <a:pathLst>
                <a:path extrusionOk="0" h="1549" w="1853">
                  <a:moveTo>
                    <a:pt x="1015" y="1"/>
                  </a:moveTo>
                  <a:cubicBezTo>
                    <a:pt x="967" y="1"/>
                    <a:pt x="919" y="6"/>
                    <a:pt x="870" y="15"/>
                  </a:cubicBezTo>
                  <a:cubicBezTo>
                    <a:pt x="191" y="134"/>
                    <a:pt x="1" y="1015"/>
                    <a:pt x="560" y="1408"/>
                  </a:cubicBezTo>
                  <a:cubicBezTo>
                    <a:pt x="701" y="1505"/>
                    <a:pt x="853" y="1549"/>
                    <a:pt x="1000" y="1549"/>
                  </a:cubicBezTo>
                  <a:cubicBezTo>
                    <a:pt x="1449" y="1549"/>
                    <a:pt x="1852"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5" name="Google Shape;1155;p6"/>
            <p:cNvSpPr/>
            <p:nvPr/>
          </p:nvSpPr>
          <p:spPr>
            <a:xfrm>
              <a:off x="5189025"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6" name="Google Shape;1156;p6"/>
            <p:cNvSpPr/>
            <p:nvPr/>
          </p:nvSpPr>
          <p:spPr>
            <a:xfrm>
              <a:off x="5145575" y="35371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1" y="1546"/>
                    <a:pt x="1008" y="1546"/>
                  </a:cubicBezTo>
                  <a:cubicBezTo>
                    <a:pt x="1455" y="1546"/>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7" name="Google Shape;1157;p6"/>
            <p:cNvSpPr/>
            <p:nvPr/>
          </p:nvSpPr>
          <p:spPr>
            <a:xfrm>
              <a:off x="5199250" y="3525775"/>
              <a:ext cx="94400" cy="33800"/>
            </a:xfrm>
            <a:custGeom>
              <a:rect b="b" l="l" r="r" t="t"/>
              <a:pathLst>
                <a:path extrusionOk="0" h="1352" w="3776">
                  <a:moveTo>
                    <a:pt x="3162" y="1"/>
                  </a:moveTo>
                  <a:cubicBezTo>
                    <a:pt x="3143" y="1"/>
                    <a:pt x="3124" y="2"/>
                    <a:pt x="3104" y="4"/>
                  </a:cubicBezTo>
                  <a:lnTo>
                    <a:pt x="520" y="480"/>
                  </a:lnTo>
                  <a:cubicBezTo>
                    <a:pt x="1" y="619"/>
                    <a:pt x="120" y="1351"/>
                    <a:pt x="627" y="1351"/>
                  </a:cubicBezTo>
                  <a:cubicBezTo>
                    <a:pt x="643" y="1351"/>
                    <a:pt x="659" y="1351"/>
                    <a:pt x="675" y="1349"/>
                  </a:cubicBezTo>
                  <a:lnTo>
                    <a:pt x="3271" y="873"/>
                  </a:lnTo>
                  <a:cubicBezTo>
                    <a:pt x="3776" y="735"/>
                    <a:pt x="3661"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8" name="Google Shape;1158;p6"/>
            <p:cNvSpPr/>
            <p:nvPr/>
          </p:nvSpPr>
          <p:spPr>
            <a:xfrm>
              <a:off x="5102125" y="3776475"/>
              <a:ext cx="193200" cy="173675"/>
            </a:xfrm>
            <a:custGeom>
              <a:rect b="b" l="l" r="r" t="t"/>
              <a:pathLst>
                <a:path extrusionOk="0" h="6947" w="7728">
                  <a:moveTo>
                    <a:pt x="3895" y="1"/>
                  </a:moveTo>
                  <a:cubicBezTo>
                    <a:pt x="2864" y="1"/>
                    <a:pt x="1847" y="470"/>
                    <a:pt x="1179" y="1346"/>
                  </a:cubicBezTo>
                  <a:lnTo>
                    <a:pt x="6918" y="4978"/>
                  </a:lnTo>
                  <a:cubicBezTo>
                    <a:pt x="7727" y="3406"/>
                    <a:pt x="7203" y="1477"/>
                    <a:pt x="5703" y="525"/>
                  </a:cubicBezTo>
                  <a:cubicBezTo>
                    <a:pt x="5144" y="171"/>
                    <a:pt x="4517" y="1"/>
                    <a:pt x="3895" y="1"/>
                  </a:cubicBezTo>
                  <a:close/>
                  <a:moveTo>
                    <a:pt x="774" y="1989"/>
                  </a:moveTo>
                  <a:cubicBezTo>
                    <a:pt x="0" y="3561"/>
                    <a:pt x="488" y="5478"/>
                    <a:pt x="1953" y="6418"/>
                  </a:cubicBezTo>
                  <a:cubicBezTo>
                    <a:pt x="2521" y="6775"/>
                    <a:pt x="3157" y="6947"/>
                    <a:pt x="3786" y="6947"/>
                  </a:cubicBezTo>
                  <a:cubicBezTo>
                    <a:pt x="4817" y="6947"/>
                    <a:pt x="5833" y="6486"/>
                    <a:pt x="6513" y="5621"/>
                  </a:cubicBezTo>
                  <a:lnTo>
                    <a:pt x="774"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59" name="Google Shape;1159;p6"/>
            <p:cNvSpPr/>
            <p:nvPr/>
          </p:nvSpPr>
          <p:spPr>
            <a:xfrm>
              <a:off x="5464650" y="3403225"/>
              <a:ext cx="152125" cy="140800"/>
            </a:xfrm>
            <a:custGeom>
              <a:rect b="b" l="l" r="r" t="t"/>
              <a:pathLst>
                <a:path extrusionOk="0" h="5632" w="6085">
                  <a:moveTo>
                    <a:pt x="3620"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20"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0" name="Google Shape;1160;p6"/>
            <p:cNvSpPr/>
            <p:nvPr/>
          </p:nvSpPr>
          <p:spPr>
            <a:xfrm>
              <a:off x="5567350" y="3344700"/>
              <a:ext cx="152125" cy="141000"/>
            </a:xfrm>
            <a:custGeom>
              <a:rect b="b" l="l" r="r" t="t"/>
              <a:pathLst>
                <a:path extrusionOk="0" h="5640" w="6085">
                  <a:moveTo>
                    <a:pt x="3577" y="0"/>
                  </a:moveTo>
                  <a:cubicBezTo>
                    <a:pt x="3169" y="0"/>
                    <a:pt x="2757" y="118"/>
                    <a:pt x="2394" y="365"/>
                  </a:cubicBezTo>
                  <a:lnTo>
                    <a:pt x="1" y="1996"/>
                  </a:lnTo>
                  <a:lnTo>
                    <a:pt x="2489" y="5640"/>
                  </a:lnTo>
                  <a:lnTo>
                    <a:pt x="4882" y="4008"/>
                  </a:lnTo>
                  <a:cubicBezTo>
                    <a:pt x="5835" y="3354"/>
                    <a:pt x="6085" y="2044"/>
                    <a:pt x="5430" y="1091"/>
                  </a:cubicBezTo>
                  <a:lnTo>
                    <a:pt x="5323"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1" name="Google Shape;1161;p6"/>
            <p:cNvSpPr/>
            <p:nvPr/>
          </p:nvSpPr>
          <p:spPr>
            <a:xfrm>
              <a:off x="5420300" y="3693975"/>
              <a:ext cx="267925" cy="267150"/>
            </a:xfrm>
            <a:custGeom>
              <a:rect b="b" l="l" r="r" t="t"/>
              <a:pathLst>
                <a:path extrusionOk="0" h="10686" w="10717">
                  <a:moveTo>
                    <a:pt x="5017" y="0"/>
                  </a:moveTo>
                  <a:cubicBezTo>
                    <a:pt x="4832" y="0"/>
                    <a:pt x="4666" y="137"/>
                    <a:pt x="4644" y="324"/>
                  </a:cubicBezTo>
                  <a:lnTo>
                    <a:pt x="4180" y="3813"/>
                  </a:lnTo>
                  <a:lnTo>
                    <a:pt x="703" y="3349"/>
                  </a:lnTo>
                  <a:cubicBezTo>
                    <a:pt x="688" y="3347"/>
                    <a:pt x="674" y="3346"/>
                    <a:pt x="659" y="3346"/>
                  </a:cubicBezTo>
                  <a:cubicBezTo>
                    <a:pt x="474" y="3346"/>
                    <a:pt x="309" y="3482"/>
                    <a:pt x="287" y="3670"/>
                  </a:cubicBezTo>
                  <a:lnTo>
                    <a:pt x="37" y="5647"/>
                  </a:lnTo>
                  <a:cubicBezTo>
                    <a:pt x="1" y="5849"/>
                    <a:pt x="144" y="6028"/>
                    <a:pt x="346" y="6063"/>
                  </a:cubicBezTo>
                  <a:lnTo>
                    <a:pt x="3823" y="6528"/>
                  </a:lnTo>
                  <a:lnTo>
                    <a:pt x="3370" y="10004"/>
                  </a:lnTo>
                  <a:cubicBezTo>
                    <a:pt x="3335" y="10207"/>
                    <a:pt x="3477" y="10397"/>
                    <a:pt x="3692" y="10421"/>
                  </a:cubicBezTo>
                  <a:lnTo>
                    <a:pt x="5656" y="10683"/>
                  </a:lnTo>
                  <a:cubicBezTo>
                    <a:pt x="5671" y="10685"/>
                    <a:pt x="5686" y="10685"/>
                    <a:pt x="5700" y="10685"/>
                  </a:cubicBezTo>
                  <a:cubicBezTo>
                    <a:pt x="5886" y="10685"/>
                    <a:pt x="6051" y="10549"/>
                    <a:pt x="6073" y="10361"/>
                  </a:cubicBezTo>
                  <a:lnTo>
                    <a:pt x="6537" y="6873"/>
                  </a:lnTo>
                  <a:lnTo>
                    <a:pt x="10014" y="7337"/>
                  </a:lnTo>
                  <a:cubicBezTo>
                    <a:pt x="10029" y="7339"/>
                    <a:pt x="10044" y="7340"/>
                    <a:pt x="10058" y="7340"/>
                  </a:cubicBezTo>
                  <a:cubicBezTo>
                    <a:pt x="10243" y="7340"/>
                    <a:pt x="10409" y="7203"/>
                    <a:pt x="10431" y="7016"/>
                  </a:cubicBezTo>
                  <a:lnTo>
                    <a:pt x="10693" y="5039"/>
                  </a:lnTo>
                  <a:cubicBezTo>
                    <a:pt x="10716" y="4837"/>
                    <a:pt x="10574" y="4646"/>
                    <a:pt x="10371" y="4623"/>
                  </a:cubicBezTo>
                  <a:lnTo>
                    <a:pt x="6895" y="4170"/>
                  </a:lnTo>
                  <a:lnTo>
                    <a:pt x="7347" y="682"/>
                  </a:lnTo>
                  <a:cubicBezTo>
                    <a:pt x="7383" y="479"/>
                    <a:pt x="7240" y="301"/>
                    <a:pt x="7026"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2" name="Google Shape;1162;p6"/>
            <p:cNvSpPr/>
            <p:nvPr/>
          </p:nvSpPr>
          <p:spPr>
            <a:xfrm>
              <a:off x="5077100" y="4098700"/>
              <a:ext cx="271200" cy="337450"/>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3" name="Google Shape;1163;p6"/>
            <p:cNvSpPr/>
            <p:nvPr/>
          </p:nvSpPr>
          <p:spPr>
            <a:xfrm>
              <a:off x="5125325" y="4220000"/>
              <a:ext cx="46550" cy="38650"/>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4" name="Google Shape;1164;p6"/>
            <p:cNvSpPr/>
            <p:nvPr/>
          </p:nvSpPr>
          <p:spPr>
            <a:xfrm>
              <a:off x="5178250" y="4208650"/>
              <a:ext cx="96125" cy="33625"/>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5" name="Google Shape;1165;p6"/>
            <p:cNvSpPr/>
            <p:nvPr/>
          </p:nvSpPr>
          <p:spPr>
            <a:xfrm>
              <a:off x="5135150" y="4273875"/>
              <a:ext cx="46325" cy="38650"/>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6" name="Google Shape;1166;p6"/>
            <p:cNvSpPr/>
            <p:nvPr/>
          </p:nvSpPr>
          <p:spPr>
            <a:xfrm>
              <a:off x="5189025"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7" name="Google Shape;1167;p6"/>
            <p:cNvSpPr/>
            <p:nvPr/>
          </p:nvSpPr>
          <p:spPr>
            <a:xfrm>
              <a:off x="5145575" y="4331350"/>
              <a:ext cx="46625" cy="38925"/>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8" name="Google Shape;1168;p6"/>
            <p:cNvSpPr/>
            <p:nvPr/>
          </p:nvSpPr>
          <p:spPr>
            <a:xfrm>
              <a:off x="5199125" y="4319900"/>
              <a:ext cx="94725" cy="33875"/>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69" name="Google Shape;1169;p6"/>
            <p:cNvSpPr/>
            <p:nvPr/>
          </p:nvSpPr>
          <p:spPr>
            <a:xfrm>
              <a:off x="5100925" y="4570700"/>
              <a:ext cx="194400" cy="174075"/>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0" name="Google Shape;1170;p6"/>
            <p:cNvSpPr/>
            <p:nvPr/>
          </p:nvSpPr>
          <p:spPr>
            <a:xfrm>
              <a:off x="5464650" y="4197375"/>
              <a:ext cx="152125" cy="141000"/>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1" name="Google Shape;1171;p6"/>
            <p:cNvSpPr/>
            <p:nvPr/>
          </p:nvSpPr>
          <p:spPr>
            <a:xfrm>
              <a:off x="5567350" y="4138825"/>
              <a:ext cx="152125" cy="141025"/>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2" name="Google Shape;1172;p6"/>
            <p:cNvSpPr/>
            <p:nvPr/>
          </p:nvSpPr>
          <p:spPr>
            <a:xfrm>
              <a:off x="5420300" y="4488350"/>
              <a:ext cx="267925" cy="266925"/>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3" name="Google Shape;1173;p6"/>
            <p:cNvSpPr/>
            <p:nvPr/>
          </p:nvSpPr>
          <p:spPr>
            <a:xfrm>
              <a:off x="4282975" y="921250"/>
              <a:ext cx="271175" cy="338025"/>
            </a:xfrm>
            <a:custGeom>
              <a:rect b="b" l="l" r="r" t="t"/>
              <a:pathLst>
                <a:path extrusionOk="0" h="13521" w="10847">
                  <a:moveTo>
                    <a:pt x="4151" y="435"/>
                  </a:moveTo>
                  <a:cubicBezTo>
                    <a:pt x="4440" y="435"/>
                    <a:pt x="4723" y="607"/>
                    <a:pt x="4774" y="994"/>
                  </a:cubicBezTo>
                  <a:cubicBezTo>
                    <a:pt x="4810" y="1196"/>
                    <a:pt x="4751" y="1387"/>
                    <a:pt x="4632" y="1541"/>
                  </a:cubicBezTo>
                  <a:lnTo>
                    <a:pt x="3834" y="1684"/>
                  </a:lnTo>
                  <a:cubicBezTo>
                    <a:pt x="3667" y="1589"/>
                    <a:pt x="3548" y="1422"/>
                    <a:pt x="3512" y="1232"/>
                  </a:cubicBezTo>
                  <a:lnTo>
                    <a:pt x="3500" y="1232"/>
                  </a:lnTo>
                  <a:cubicBezTo>
                    <a:pt x="3386" y="732"/>
                    <a:pt x="3773" y="435"/>
                    <a:pt x="4151" y="435"/>
                  </a:cubicBezTo>
                  <a:close/>
                  <a:moveTo>
                    <a:pt x="7854" y="2749"/>
                  </a:moveTo>
                  <a:cubicBezTo>
                    <a:pt x="8117" y="2749"/>
                    <a:pt x="8351" y="2930"/>
                    <a:pt x="8394" y="3208"/>
                  </a:cubicBezTo>
                  <a:lnTo>
                    <a:pt x="9787" y="10769"/>
                  </a:lnTo>
                  <a:cubicBezTo>
                    <a:pt x="9835" y="11066"/>
                    <a:pt x="9644" y="11340"/>
                    <a:pt x="9346" y="11400"/>
                  </a:cubicBezTo>
                  <a:lnTo>
                    <a:pt x="3084" y="12543"/>
                  </a:lnTo>
                  <a:cubicBezTo>
                    <a:pt x="3049" y="12550"/>
                    <a:pt x="3014" y="12553"/>
                    <a:pt x="2979" y="12553"/>
                  </a:cubicBezTo>
                  <a:cubicBezTo>
                    <a:pt x="2722" y="12553"/>
                    <a:pt x="2493" y="12365"/>
                    <a:pt x="2441" y="12102"/>
                  </a:cubicBezTo>
                  <a:lnTo>
                    <a:pt x="1060" y="4530"/>
                  </a:lnTo>
                  <a:cubicBezTo>
                    <a:pt x="1012" y="4232"/>
                    <a:pt x="1203" y="3958"/>
                    <a:pt x="1512" y="3899"/>
                  </a:cubicBezTo>
                  <a:lnTo>
                    <a:pt x="2250" y="3768"/>
                  </a:lnTo>
                  <a:cubicBezTo>
                    <a:pt x="2292" y="3977"/>
                    <a:pt x="2472" y="4122"/>
                    <a:pt x="2676" y="4122"/>
                  </a:cubicBezTo>
                  <a:cubicBezTo>
                    <a:pt x="2704" y="4122"/>
                    <a:pt x="2733" y="4119"/>
                    <a:pt x="2762" y="4113"/>
                  </a:cubicBezTo>
                  <a:lnTo>
                    <a:pt x="6668" y="3399"/>
                  </a:lnTo>
                  <a:cubicBezTo>
                    <a:pt x="6906" y="3363"/>
                    <a:pt x="7060" y="3125"/>
                    <a:pt x="7025" y="2899"/>
                  </a:cubicBezTo>
                  <a:lnTo>
                    <a:pt x="7763" y="2756"/>
                  </a:lnTo>
                  <a:cubicBezTo>
                    <a:pt x="7793" y="2751"/>
                    <a:pt x="7824" y="2749"/>
                    <a:pt x="7854" y="2749"/>
                  </a:cubicBezTo>
                  <a:close/>
                  <a:moveTo>
                    <a:pt x="4133" y="0"/>
                  </a:moveTo>
                  <a:cubicBezTo>
                    <a:pt x="4070" y="0"/>
                    <a:pt x="4005" y="6"/>
                    <a:pt x="3941" y="17"/>
                  </a:cubicBezTo>
                  <a:cubicBezTo>
                    <a:pt x="3346" y="136"/>
                    <a:pt x="2953" y="708"/>
                    <a:pt x="3072" y="1303"/>
                  </a:cubicBezTo>
                  <a:cubicBezTo>
                    <a:pt x="3108" y="1482"/>
                    <a:pt x="3179" y="1637"/>
                    <a:pt x="3286" y="1779"/>
                  </a:cubicBezTo>
                  <a:lnTo>
                    <a:pt x="2512" y="1934"/>
                  </a:lnTo>
                  <a:cubicBezTo>
                    <a:pt x="2191" y="1994"/>
                    <a:pt x="1988" y="2291"/>
                    <a:pt x="2036" y="2613"/>
                  </a:cubicBezTo>
                  <a:lnTo>
                    <a:pt x="2096" y="2899"/>
                  </a:lnTo>
                  <a:lnTo>
                    <a:pt x="798" y="3125"/>
                  </a:lnTo>
                  <a:cubicBezTo>
                    <a:pt x="322" y="3208"/>
                    <a:pt x="0" y="3673"/>
                    <a:pt x="83" y="4149"/>
                  </a:cubicBezTo>
                  <a:lnTo>
                    <a:pt x="1667" y="12781"/>
                  </a:lnTo>
                  <a:cubicBezTo>
                    <a:pt x="1741" y="13217"/>
                    <a:pt x="2120" y="13520"/>
                    <a:pt x="2548" y="13520"/>
                  </a:cubicBezTo>
                  <a:cubicBezTo>
                    <a:pt x="2599" y="13520"/>
                    <a:pt x="2651" y="13516"/>
                    <a:pt x="2703" y="13507"/>
                  </a:cubicBezTo>
                  <a:lnTo>
                    <a:pt x="10037" y="12162"/>
                  </a:lnTo>
                  <a:cubicBezTo>
                    <a:pt x="10525" y="12066"/>
                    <a:pt x="10847" y="11602"/>
                    <a:pt x="10763" y="11126"/>
                  </a:cubicBezTo>
                  <a:lnTo>
                    <a:pt x="9180" y="2494"/>
                  </a:lnTo>
                  <a:cubicBezTo>
                    <a:pt x="9106" y="2064"/>
                    <a:pt x="8737" y="1763"/>
                    <a:pt x="8316" y="1763"/>
                  </a:cubicBezTo>
                  <a:cubicBezTo>
                    <a:pt x="8259" y="1763"/>
                    <a:pt x="8202" y="1768"/>
                    <a:pt x="8144" y="1779"/>
                  </a:cubicBezTo>
                  <a:lnTo>
                    <a:pt x="6858" y="2018"/>
                  </a:lnTo>
                  <a:lnTo>
                    <a:pt x="6810" y="1744"/>
                  </a:lnTo>
                  <a:cubicBezTo>
                    <a:pt x="6758" y="1458"/>
                    <a:pt x="6508" y="1258"/>
                    <a:pt x="6228" y="1258"/>
                  </a:cubicBezTo>
                  <a:cubicBezTo>
                    <a:pt x="6192" y="1258"/>
                    <a:pt x="6156" y="1261"/>
                    <a:pt x="6120" y="1268"/>
                  </a:cubicBezTo>
                  <a:lnTo>
                    <a:pt x="5179" y="1434"/>
                  </a:lnTo>
                  <a:cubicBezTo>
                    <a:pt x="5227" y="1268"/>
                    <a:pt x="5239" y="1089"/>
                    <a:pt x="5215"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4" name="Google Shape;1174;p6"/>
            <p:cNvSpPr/>
            <p:nvPr/>
          </p:nvSpPr>
          <p:spPr>
            <a:xfrm>
              <a:off x="4331175"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8" y="1547"/>
                  </a:cubicBezTo>
                  <a:cubicBezTo>
                    <a:pt x="1451" y="1547"/>
                    <a:pt x="1862" y="1138"/>
                    <a:pt x="1763" y="634"/>
                  </a:cubicBezTo>
                  <a:cubicBezTo>
                    <a:pt x="1689" y="266"/>
                    <a:pt x="1375"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5" name="Google Shape;1175;p6"/>
            <p:cNvSpPr/>
            <p:nvPr/>
          </p:nvSpPr>
          <p:spPr>
            <a:xfrm>
              <a:off x="4383600" y="1031875"/>
              <a:ext cx="96200" cy="33850"/>
            </a:xfrm>
            <a:custGeom>
              <a:rect b="b" l="l" r="r" t="t"/>
              <a:pathLst>
                <a:path extrusionOk="0" h="1354" w="3848">
                  <a:moveTo>
                    <a:pt x="3239" y="0"/>
                  </a:moveTo>
                  <a:cubicBezTo>
                    <a:pt x="3208" y="0"/>
                    <a:pt x="3176" y="3"/>
                    <a:pt x="3143" y="10"/>
                  </a:cubicBezTo>
                  <a:lnTo>
                    <a:pt x="3155" y="10"/>
                  </a:lnTo>
                  <a:lnTo>
                    <a:pt x="559" y="486"/>
                  </a:lnTo>
                  <a:cubicBezTo>
                    <a:pt x="0" y="553"/>
                    <a:pt x="102" y="1354"/>
                    <a:pt x="609" y="1354"/>
                  </a:cubicBezTo>
                  <a:cubicBezTo>
                    <a:pt x="642" y="1354"/>
                    <a:pt x="677" y="1350"/>
                    <a:pt x="714" y="1343"/>
                  </a:cubicBezTo>
                  <a:lnTo>
                    <a:pt x="3309" y="867"/>
                  </a:lnTo>
                  <a:cubicBezTo>
                    <a:pt x="3847" y="766"/>
                    <a:pt x="3731" y="0"/>
                    <a:pt x="32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6" name="Google Shape;1176;p6"/>
            <p:cNvSpPr/>
            <p:nvPr/>
          </p:nvSpPr>
          <p:spPr>
            <a:xfrm>
              <a:off x="4341000" y="1097000"/>
              <a:ext cx="46325" cy="38650"/>
            </a:xfrm>
            <a:custGeom>
              <a:rect b="b" l="l" r="r" t="t"/>
              <a:pathLst>
                <a:path extrusionOk="0" h="1546" w="1853">
                  <a:moveTo>
                    <a:pt x="1003" y="1"/>
                  </a:moveTo>
                  <a:cubicBezTo>
                    <a:pt x="959" y="1"/>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7" name="Google Shape;1177;p6"/>
            <p:cNvSpPr/>
            <p:nvPr/>
          </p:nvSpPr>
          <p:spPr>
            <a:xfrm>
              <a:off x="4394875" y="1085650"/>
              <a:ext cx="94100" cy="33725"/>
            </a:xfrm>
            <a:custGeom>
              <a:rect b="b" l="l" r="r" t="t"/>
              <a:pathLst>
                <a:path extrusionOk="0" h="1349" w="3764">
                  <a:moveTo>
                    <a:pt x="3133" y="0"/>
                  </a:moveTo>
                  <a:cubicBezTo>
                    <a:pt x="3121" y="0"/>
                    <a:pt x="3109" y="1"/>
                    <a:pt x="3096" y="2"/>
                  </a:cubicBezTo>
                  <a:lnTo>
                    <a:pt x="501" y="478"/>
                  </a:lnTo>
                  <a:cubicBezTo>
                    <a:pt x="1" y="618"/>
                    <a:pt x="126" y="1348"/>
                    <a:pt x="620" y="1348"/>
                  </a:cubicBezTo>
                  <a:cubicBezTo>
                    <a:pt x="632" y="1348"/>
                    <a:pt x="644" y="1348"/>
                    <a:pt x="656" y="1347"/>
                  </a:cubicBezTo>
                  <a:lnTo>
                    <a:pt x="3251" y="871"/>
                  </a:lnTo>
                  <a:cubicBezTo>
                    <a:pt x="3763" y="731"/>
                    <a:pt x="3638" y="0"/>
                    <a:pt x="3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8" name="Google Shape;1178;p6"/>
            <p:cNvSpPr/>
            <p:nvPr/>
          </p:nvSpPr>
          <p:spPr>
            <a:xfrm>
              <a:off x="4351425" y="1154450"/>
              <a:ext cx="46550" cy="38900"/>
            </a:xfrm>
            <a:custGeom>
              <a:rect b="b" l="l" r="r" t="t"/>
              <a:pathLst>
                <a:path extrusionOk="0" h="1556" w="1862">
                  <a:moveTo>
                    <a:pt x="1002" y="1"/>
                  </a:moveTo>
                  <a:cubicBezTo>
                    <a:pt x="958" y="1"/>
                    <a:pt x="914" y="4"/>
                    <a:pt x="870" y="12"/>
                  </a:cubicBezTo>
                  <a:cubicBezTo>
                    <a:pt x="191" y="131"/>
                    <a:pt x="0" y="1012"/>
                    <a:pt x="572" y="1417"/>
                  </a:cubicBezTo>
                  <a:cubicBezTo>
                    <a:pt x="709" y="1513"/>
                    <a:pt x="857" y="1556"/>
                    <a:pt x="1002"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79" name="Google Shape;1179;p6"/>
            <p:cNvSpPr/>
            <p:nvPr/>
          </p:nvSpPr>
          <p:spPr>
            <a:xfrm>
              <a:off x="4404875" y="1143050"/>
              <a:ext cx="94900" cy="34125"/>
            </a:xfrm>
            <a:custGeom>
              <a:rect b="b" l="l" r="r" t="t"/>
              <a:pathLst>
                <a:path extrusionOk="0" h="1365" w="3796">
                  <a:moveTo>
                    <a:pt x="3172" y="0"/>
                  </a:moveTo>
                  <a:cubicBezTo>
                    <a:pt x="3153" y="0"/>
                    <a:pt x="3133" y="1"/>
                    <a:pt x="3113" y="4"/>
                  </a:cubicBezTo>
                  <a:lnTo>
                    <a:pt x="518" y="480"/>
                  </a:lnTo>
                  <a:cubicBezTo>
                    <a:pt x="1" y="606"/>
                    <a:pt x="115" y="1364"/>
                    <a:pt x="626" y="1364"/>
                  </a:cubicBezTo>
                  <a:cubicBezTo>
                    <a:pt x="645" y="1364"/>
                    <a:pt x="664" y="1363"/>
                    <a:pt x="684" y="1361"/>
                  </a:cubicBezTo>
                  <a:lnTo>
                    <a:pt x="3268" y="885"/>
                  </a:lnTo>
                  <a:cubicBezTo>
                    <a:pt x="3796"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0" name="Google Shape;1180;p6"/>
            <p:cNvSpPr/>
            <p:nvPr/>
          </p:nvSpPr>
          <p:spPr>
            <a:xfrm>
              <a:off x="4306775" y="1393750"/>
              <a:ext cx="194400" cy="174150"/>
            </a:xfrm>
            <a:custGeom>
              <a:rect b="b" l="l" r="r" t="t"/>
              <a:pathLst>
                <a:path extrusionOk="0" h="6966" w="7776">
                  <a:moveTo>
                    <a:pt x="3943" y="1"/>
                  </a:moveTo>
                  <a:cubicBezTo>
                    <a:pt x="2906" y="1"/>
                    <a:pt x="1888" y="469"/>
                    <a:pt x="1227" y="1346"/>
                  </a:cubicBezTo>
                  <a:lnTo>
                    <a:pt x="6966" y="4977"/>
                  </a:lnTo>
                  <a:cubicBezTo>
                    <a:pt x="7775" y="3406"/>
                    <a:pt x="7251" y="1477"/>
                    <a:pt x="5763" y="525"/>
                  </a:cubicBezTo>
                  <a:cubicBezTo>
                    <a:pt x="5199" y="171"/>
                    <a:pt x="4568" y="1"/>
                    <a:pt x="3943" y="1"/>
                  </a:cubicBezTo>
                  <a:close/>
                  <a:moveTo>
                    <a:pt x="822" y="2001"/>
                  </a:moveTo>
                  <a:cubicBezTo>
                    <a:pt x="1" y="3561"/>
                    <a:pt x="524" y="5489"/>
                    <a:pt x="2025" y="6442"/>
                  </a:cubicBezTo>
                  <a:cubicBezTo>
                    <a:pt x="2584" y="6796"/>
                    <a:pt x="3211" y="6966"/>
                    <a:pt x="3833" y="6966"/>
                  </a:cubicBezTo>
                  <a:cubicBezTo>
                    <a:pt x="4864" y="6966"/>
                    <a:pt x="5880" y="6497"/>
                    <a:pt x="6549" y="5620"/>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1" name="Google Shape;1181;p6"/>
            <p:cNvSpPr/>
            <p:nvPr/>
          </p:nvSpPr>
          <p:spPr>
            <a:xfrm>
              <a:off x="4670500" y="1020500"/>
              <a:ext cx="152150" cy="141000"/>
            </a:xfrm>
            <a:custGeom>
              <a:rect b="b" l="l" r="r" t="t"/>
              <a:pathLst>
                <a:path extrusionOk="0" h="5640" w="6086">
                  <a:moveTo>
                    <a:pt x="3609" y="0"/>
                  </a:moveTo>
                  <a:lnTo>
                    <a:pt x="1215" y="1631"/>
                  </a:lnTo>
                  <a:cubicBezTo>
                    <a:pt x="251" y="2286"/>
                    <a:pt x="1" y="3596"/>
                    <a:pt x="656" y="4560"/>
                  </a:cubicBezTo>
                  <a:lnTo>
                    <a:pt x="763" y="4715"/>
                  </a:lnTo>
                  <a:cubicBezTo>
                    <a:pt x="1171" y="5316"/>
                    <a:pt x="1834" y="5640"/>
                    <a:pt x="2508" y="5640"/>
                  </a:cubicBezTo>
                  <a:cubicBezTo>
                    <a:pt x="2916" y="5640"/>
                    <a:pt x="3329" y="5521"/>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2" name="Google Shape;1182;p6"/>
            <p:cNvSpPr/>
            <p:nvPr/>
          </p:nvSpPr>
          <p:spPr>
            <a:xfrm>
              <a:off x="4773200" y="962250"/>
              <a:ext cx="152125" cy="141025"/>
            </a:xfrm>
            <a:custGeom>
              <a:rect b="b" l="l" r="r" t="t"/>
              <a:pathLst>
                <a:path extrusionOk="0" h="5641" w="6085">
                  <a:moveTo>
                    <a:pt x="3580" y="1"/>
                  </a:moveTo>
                  <a:cubicBezTo>
                    <a:pt x="3174" y="1"/>
                    <a:pt x="2765" y="119"/>
                    <a:pt x="2406" y="366"/>
                  </a:cubicBezTo>
                  <a:lnTo>
                    <a:pt x="1" y="1985"/>
                  </a:lnTo>
                  <a:lnTo>
                    <a:pt x="2477" y="5640"/>
                  </a:lnTo>
                  <a:lnTo>
                    <a:pt x="4870" y="4009"/>
                  </a:lnTo>
                  <a:cubicBezTo>
                    <a:pt x="5835" y="3354"/>
                    <a:pt x="6085" y="2044"/>
                    <a:pt x="5430" y="1080"/>
                  </a:cubicBezTo>
                  <a:lnTo>
                    <a:pt x="5323" y="925"/>
                  </a:lnTo>
                  <a:cubicBezTo>
                    <a:pt x="4915" y="324"/>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3" name="Google Shape;1183;p6"/>
            <p:cNvSpPr/>
            <p:nvPr/>
          </p:nvSpPr>
          <p:spPr>
            <a:xfrm>
              <a:off x="4625875" y="1311750"/>
              <a:ext cx="268200" cy="266650"/>
            </a:xfrm>
            <a:custGeom>
              <a:rect b="b" l="l" r="r" t="t"/>
              <a:pathLst>
                <a:path extrusionOk="0" h="10666" w="10728">
                  <a:moveTo>
                    <a:pt x="5007" y="1"/>
                  </a:moveTo>
                  <a:cubicBezTo>
                    <a:pt x="4823" y="1"/>
                    <a:pt x="4677" y="136"/>
                    <a:pt x="4655" y="328"/>
                  </a:cubicBezTo>
                  <a:lnTo>
                    <a:pt x="4191" y="3805"/>
                  </a:lnTo>
                  <a:lnTo>
                    <a:pt x="714" y="3340"/>
                  </a:lnTo>
                  <a:cubicBezTo>
                    <a:pt x="699" y="3338"/>
                    <a:pt x="683" y="3338"/>
                    <a:pt x="668" y="3338"/>
                  </a:cubicBezTo>
                  <a:cubicBezTo>
                    <a:pt x="475" y="3338"/>
                    <a:pt x="320" y="3474"/>
                    <a:pt x="298" y="3662"/>
                  </a:cubicBezTo>
                  <a:lnTo>
                    <a:pt x="36" y="5638"/>
                  </a:lnTo>
                  <a:cubicBezTo>
                    <a:pt x="0" y="5840"/>
                    <a:pt x="143" y="6031"/>
                    <a:pt x="357" y="6055"/>
                  </a:cubicBezTo>
                  <a:lnTo>
                    <a:pt x="357" y="6043"/>
                  </a:lnTo>
                  <a:lnTo>
                    <a:pt x="3834" y="6507"/>
                  </a:lnTo>
                  <a:lnTo>
                    <a:pt x="3370" y="9984"/>
                  </a:lnTo>
                  <a:cubicBezTo>
                    <a:pt x="3346" y="10186"/>
                    <a:pt x="3489" y="10377"/>
                    <a:pt x="3691" y="10401"/>
                  </a:cubicBezTo>
                  <a:lnTo>
                    <a:pt x="5667" y="10663"/>
                  </a:lnTo>
                  <a:cubicBezTo>
                    <a:pt x="5682" y="10664"/>
                    <a:pt x="5697" y="10665"/>
                    <a:pt x="5712" y="10665"/>
                  </a:cubicBezTo>
                  <a:cubicBezTo>
                    <a:pt x="5897" y="10665"/>
                    <a:pt x="6062" y="10529"/>
                    <a:pt x="6084" y="10341"/>
                  </a:cubicBezTo>
                  <a:lnTo>
                    <a:pt x="6548" y="6864"/>
                  </a:lnTo>
                  <a:lnTo>
                    <a:pt x="10025" y="7329"/>
                  </a:lnTo>
                  <a:cubicBezTo>
                    <a:pt x="10040" y="7331"/>
                    <a:pt x="10055" y="7331"/>
                    <a:pt x="10069" y="7331"/>
                  </a:cubicBezTo>
                  <a:cubicBezTo>
                    <a:pt x="10254" y="7331"/>
                    <a:pt x="10420" y="7195"/>
                    <a:pt x="10442" y="7007"/>
                  </a:cubicBezTo>
                  <a:lnTo>
                    <a:pt x="10704" y="5031"/>
                  </a:lnTo>
                  <a:cubicBezTo>
                    <a:pt x="10728" y="4828"/>
                    <a:pt x="10585" y="4638"/>
                    <a:pt x="10382" y="4614"/>
                  </a:cubicBezTo>
                  <a:lnTo>
                    <a:pt x="6894" y="4150"/>
                  </a:lnTo>
                  <a:lnTo>
                    <a:pt x="7358" y="673"/>
                  </a:lnTo>
                  <a:cubicBezTo>
                    <a:pt x="7382" y="471"/>
                    <a:pt x="7239" y="280"/>
                    <a:pt x="7037" y="256"/>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4" name="Google Shape;1184;p6"/>
            <p:cNvSpPr/>
            <p:nvPr/>
          </p:nvSpPr>
          <p:spPr>
            <a:xfrm>
              <a:off x="4282975" y="1715600"/>
              <a:ext cx="271175" cy="338100"/>
            </a:xfrm>
            <a:custGeom>
              <a:rect b="b" l="l" r="r" t="t"/>
              <a:pathLst>
                <a:path extrusionOk="0" h="13524" w="10847">
                  <a:moveTo>
                    <a:pt x="4147" y="429"/>
                  </a:moveTo>
                  <a:cubicBezTo>
                    <a:pt x="4437" y="429"/>
                    <a:pt x="4723" y="604"/>
                    <a:pt x="4774" y="997"/>
                  </a:cubicBezTo>
                  <a:cubicBezTo>
                    <a:pt x="4810" y="1188"/>
                    <a:pt x="4751" y="1390"/>
                    <a:pt x="4632" y="1533"/>
                  </a:cubicBezTo>
                  <a:lnTo>
                    <a:pt x="3834" y="1688"/>
                  </a:lnTo>
                  <a:cubicBezTo>
                    <a:pt x="3667" y="1593"/>
                    <a:pt x="3548" y="1426"/>
                    <a:pt x="3512" y="1224"/>
                  </a:cubicBezTo>
                  <a:lnTo>
                    <a:pt x="3500" y="1224"/>
                  </a:lnTo>
                  <a:cubicBezTo>
                    <a:pt x="3386" y="725"/>
                    <a:pt x="3770" y="429"/>
                    <a:pt x="4147" y="429"/>
                  </a:cubicBezTo>
                  <a:close/>
                  <a:moveTo>
                    <a:pt x="7867" y="2749"/>
                  </a:moveTo>
                  <a:cubicBezTo>
                    <a:pt x="8125" y="2749"/>
                    <a:pt x="8352" y="2938"/>
                    <a:pt x="8394" y="3200"/>
                  </a:cubicBezTo>
                  <a:lnTo>
                    <a:pt x="9787" y="10761"/>
                  </a:lnTo>
                  <a:cubicBezTo>
                    <a:pt x="9835" y="11058"/>
                    <a:pt x="9644" y="11344"/>
                    <a:pt x="9346" y="11392"/>
                  </a:cubicBezTo>
                  <a:lnTo>
                    <a:pt x="3084" y="12535"/>
                  </a:lnTo>
                  <a:cubicBezTo>
                    <a:pt x="3049" y="12542"/>
                    <a:pt x="3014" y="12545"/>
                    <a:pt x="2979" y="12545"/>
                  </a:cubicBezTo>
                  <a:cubicBezTo>
                    <a:pt x="2722" y="12545"/>
                    <a:pt x="2493" y="12357"/>
                    <a:pt x="2441" y="12094"/>
                  </a:cubicBezTo>
                  <a:lnTo>
                    <a:pt x="1060" y="4534"/>
                  </a:lnTo>
                  <a:cubicBezTo>
                    <a:pt x="1012" y="4236"/>
                    <a:pt x="1203" y="3950"/>
                    <a:pt x="1512" y="3903"/>
                  </a:cubicBezTo>
                  <a:lnTo>
                    <a:pt x="2250" y="3760"/>
                  </a:lnTo>
                  <a:cubicBezTo>
                    <a:pt x="2293" y="3975"/>
                    <a:pt x="2482" y="4122"/>
                    <a:pt x="2694" y="4122"/>
                  </a:cubicBezTo>
                  <a:cubicBezTo>
                    <a:pt x="2717" y="4122"/>
                    <a:pt x="2739" y="4120"/>
                    <a:pt x="2762" y="4117"/>
                  </a:cubicBezTo>
                  <a:lnTo>
                    <a:pt x="6668" y="3402"/>
                  </a:lnTo>
                  <a:cubicBezTo>
                    <a:pt x="6906" y="3355"/>
                    <a:pt x="7060" y="3129"/>
                    <a:pt x="7025" y="2890"/>
                  </a:cubicBezTo>
                  <a:lnTo>
                    <a:pt x="7763" y="2760"/>
                  </a:lnTo>
                  <a:cubicBezTo>
                    <a:pt x="7798" y="2752"/>
                    <a:pt x="7833" y="2749"/>
                    <a:pt x="7867" y="2749"/>
                  </a:cubicBezTo>
                  <a:close/>
                  <a:moveTo>
                    <a:pt x="4150" y="0"/>
                  </a:moveTo>
                  <a:cubicBezTo>
                    <a:pt x="4081" y="0"/>
                    <a:pt x="4011" y="7"/>
                    <a:pt x="3941" y="21"/>
                  </a:cubicBezTo>
                  <a:cubicBezTo>
                    <a:pt x="3346" y="128"/>
                    <a:pt x="2953" y="700"/>
                    <a:pt x="3072" y="1307"/>
                  </a:cubicBezTo>
                  <a:cubicBezTo>
                    <a:pt x="3108" y="1474"/>
                    <a:pt x="3179" y="1640"/>
                    <a:pt x="3286" y="1783"/>
                  </a:cubicBezTo>
                  <a:lnTo>
                    <a:pt x="2512" y="1926"/>
                  </a:lnTo>
                  <a:cubicBezTo>
                    <a:pt x="2191" y="1986"/>
                    <a:pt x="1988" y="2295"/>
                    <a:pt x="2036" y="2617"/>
                  </a:cubicBezTo>
                  <a:lnTo>
                    <a:pt x="2096" y="2890"/>
                  </a:lnTo>
                  <a:lnTo>
                    <a:pt x="798" y="3129"/>
                  </a:lnTo>
                  <a:cubicBezTo>
                    <a:pt x="322" y="3212"/>
                    <a:pt x="0" y="3676"/>
                    <a:pt x="83" y="4164"/>
                  </a:cubicBezTo>
                  <a:lnTo>
                    <a:pt x="1667" y="12785"/>
                  </a:lnTo>
                  <a:cubicBezTo>
                    <a:pt x="1741" y="13221"/>
                    <a:pt x="2120" y="13524"/>
                    <a:pt x="2548" y="13524"/>
                  </a:cubicBezTo>
                  <a:cubicBezTo>
                    <a:pt x="2599" y="13524"/>
                    <a:pt x="2651" y="13520"/>
                    <a:pt x="2703" y="13511"/>
                  </a:cubicBezTo>
                  <a:lnTo>
                    <a:pt x="10049" y="12165"/>
                  </a:lnTo>
                  <a:cubicBezTo>
                    <a:pt x="10525" y="12082"/>
                    <a:pt x="10847" y="11618"/>
                    <a:pt x="10763" y="11130"/>
                  </a:cubicBezTo>
                  <a:lnTo>
                    <a:pt x="9192" y="2498"/>
                  </a:lnTo>
                  <a:cubicBezTo>
                    <a:pt x="9108" y="2067"/>
                    <a:pt x="8737" y="1766"/>
                    <a:pt x="8316" y="1766"/>
                  </a:cubicBezTo>
                  <a:cubicBezTo>
                    <a:pt x="8259" y="1766"/>
                    <a:pt x="8202" y="1772"/>
                    <a:pt x="8144" y="1783"/>
                  </a:cubicBezTo>
                  <a:lnTo>
                    <a:pt x="6858" y="2009"/>
                  </a:lnTo>
                  <a:lnTo>
                    <a:pt x="6810" y="1736"/>
                  </a:lnTo>
                  <a:cubicBezTo>
                    <a:pt x="6757" y="1446"/>
                    <a:pt x="6499" y="1252"/>
                    <a:pt x="6214" y="1252"/>
                  </a:cubicBezTo>
                  <a:cubicBezTo>
                    <a:pt x="6183" y="1252"/>
                    <a:pt x="6151" y="1255"/>
                    <a:pt x="6120" y="1259"/>
                  </a:cubicBezTo>
                  <a:lnTo>
                    <a:pt x="5179" y="1438"/>
                  </a:lnTo>
                  <a:cubicBezTo>
                    <a:pt x="5227" y="1259"/>
                    <a:pt x="5239" y="1081"/>
                    <a:pt x="5215" y="914"/>
                  </a:cubicBezTo>
                  <a:cubicBezTo>
                    <a:pt x="5120"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5" name="Google Shape;1185;p6"/>
            <p:cNvSpPr/>
            <p:nvPr/>
          </p:nvSpPr>
          <p:spPr>
            <a:xfrm>
              <a:off x="4331175" y="1837275"/>
              <a:ext cx="46550" cy="38650"/>
            </a:xfrm>
            <a:custGeom>
              <a:rect b="b" l="l" r="r" t="t"/>
              <a:pathLst>
                <a:path extrusionOk="0" h="1546" w="1862">
                  <a:moveTo>
                    <a:pt x="1002" y="1"/>
                  </a:moveTo>
                  <a:cubicBezTo>
                    <a:pt x="959" y="1"/>
                    <a:pt x="915" y="4"/>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6" name="Google Shape;1186;p6"/>
            <p:cNvSpPr/>
            <p:nvPr/>
          </p:nvSpPr>
          <p:spPr>
            <a:xfrm>
              <a:off x="4383175" y="1825925"/>
              <a:ext cx="97025" cy="34050"/>
            </a:xfrm>
            <a:custGeom>
              <a:rect b="b" l="l" r="r" t="t"/>
              <a:pathLst>
                <a:path extrusionOk="0" h="1362" w="3881">
                  <a:moveTo>
                    <a:pt x="3274" y="0"/>
                  </a:moveTo>
                  <a:cubicBezTo>
                    <a:pt x="3238" y="0"/>
                    <a:pt x="3200" y="5"/>
                    <a:pt x="3160" y="13"/>
                  </a:cubicBezTo>
                  <a:lnTo>
                    <a:pt x="3172" y="13"/>
                  </a:lnTo>
                  <a:lnTo>
                    <a:pt x="576" y="490"/>
                  </a:lnTo>
                  <a:cubicBezTo>
                    <a:pt x="0" y="545"/>
                    <a:pt x="104" y="1362"/>
                    <a:pt x="609" y="1362"/>
                  </a:cubicBezTo>
                  <a:cubicBezTo>
                    <a:pt x="647" y="1362"/>
                    <a:pt x="688" y="1357"/>
                    <a:pt x="731" y="1347"/>
                  </a:cubicBezTo>
                  <a:lnTo>
                    <a:pt x="3314" y="871"/>
                  </a:lnTo>
                  <a:cubicBezTo>
                    <a:pt x="3881" y="793"/>
                    <a:pt x="3774" y="0"/>
                    <a:pt x="327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7" name="Google Shape;1187;p6"/>
            <p:cNvSpPr/>
            <p:nvPr/>
          </p:nvSpPr>
          <p:spPr>
            <a:xfrm>
              <a:off x="4341000" y="1891150"/>
              <a:ext cx="46325" cy="38650"/>
            </a:xfrm>
            <a:custGeom>
              <a:rect b="b" l="l" r="r" t="t"/>
              <a:pathLst>
                <a:path extrusionOk="0" h="1546" w="1853">
                  <a:moveTo>
                    <a:pt x="1002" y="1"/>
                  </a:moveTo>
                  <a:cubicBezTo>
                    <a:pt x="959" y="1"/>
                    <a:pt x="914" y="4"/>
                    <a:pt x="870" y="12"/>
                  </a:cubicBezTo>
                  <a:cubicBezTo>
                    <a:pt x="191" y="131"/>
                    <a:pt x="1" y="1012"/>
                    <a:pt x="560" y="1405"/>
                  </a:cubicBezTo>
                  <a:cubicBezTo>
                    <a:pt x="702" y="1502"/>
                    <a:pt x="854" y="1545"/>
                    <a:pt x="1001" y="1545"/>
                  </a:cubicBezTo>
                  <a:cubicBezTo>
                    <a:pt x="1450" y="1545"/>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8" name="Google Shape;1188;p6"/>
            <p:cNvSpPr/>
            <p:nvPr/>
          </p:nvSpPr>
          <p:spPr>
            <a:xfrm>
              <a:off x="4394975" y="1879800"/>
              <a:ext cx="94000" cy="33750"/>
            </a:xfrm>
            <a:custGeom>
              <a:rect b="b" l="l" r="r" t="t"/>
              <a:pathLst>
                <a:path extrusionOk="0" h="1350" w="3760">
                  <a:moveTo>
                    <a:pt x="3129" y="0"/>
                  </a:moveTo>
                  <a:cubicBezTo>
                    <a:pt x="3117" y="0"/>
                    <a:pt x="3105" y="1"/>
                    <a:pt x="3092" y="2"/>
                  </a:cubicBezTo>
                  <a:lnTo>
                    <a:pt x="497" y="478"/>
                  </a:lnTo>
                  <a:cubicBezTo>
                    <a:pt x="0" y="628"/>
                    <a:pt x="120" y="1349"/>
                    <a:pt x="605" y="1349"/>
                  </a:cubicBezTo>
                  <a:cubicBezTo>
                    <a:pt x="620" y="1349"/>
                    <a:pt x="636" y="1348"/>
                    <a:pt x="652" y="1347"/>
                  </a:cubicBezTo>
                  <a:lnTo>
                    <a:pt x="3247" y="883"/>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89" name="Google Shape;1189;p6"/>
            <p:cNvSpPr/>
            <p:nvPr/>
          </p:nvSpPr>
          <p:spPr>
            <a:xfrm>
              <a:off x="4351425" y="1948900"/>
              <a:ext cx="46550" cy="38625"/>
            </a:xfrm>
            <a:custGeom>
              <a:rect b="b" l="l" r="r" t="t"/>
              <a:pathLst>
                <a:path extrusionOk="0" h="1545" w="1862">
                  <a:moveTo>
                    <a:pt x="1002" y="0"/>
                  </a:moveTo>
                  <a:cubicBezTo>
                    <a:pt x="959" y="0"/>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0" name="Google Shape;1190;p6"/>
            <p:cNvSpPr/>
            <p:nvPr/>
          </p:nvSpPr>
          <p:spPr>
            <a:xfrm>
              <a:off x="4405100" y="1937500"/>
              <a:ext cx="94400" cy="33775"/>
            </a:xfrm>
            <a:custGeom>
              <a:rect b="b" l="l" r="r" t="t"/>
              <a:pathLst>
                <a:path extrusionOk="0" h="1351" w="3776">
                  <a:moveTo>
                    <a:pt x="3162" y="0"/>
                  </a:moveTo>
                  <a:cubicBezTo>
                    <a:pt x="3143" y="0"/>
                    <a:pt x="3124" y="1"/>
                    <a:pt x="3104" y="3"/>
                  </a:cubicBezTo>
                  <a:lnTo>
                    <a:pt x="509" y="468"/>
                  </a:lnTo>
                  <a:cubicBezTo>
                    <a:pt x="0" y="606"/>
                    <a:pt x="120" y="1351"/>
                    <a:pt x="628" y="1351"/>
                  </a:cubicBezTo>
                  <a:cubicBezTo>
                    <a:pt x="643" y="1351"/>
                    <a:pt x="659" y="1350"/>
                    <a:pt x="675" y="1349"/>
                  </a:cubicBezTo>
                  <a:lnTo>
                    <a:pt x="3259" y="872"/>
                  </a:lnTo>
                  <a:cubicBezTo>
                    <a:pt x="3775" y="735"/>
                    <a:pt x="3661"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1" name="Google Shape;1191;p6"/>
            <p:cNvSpPr/>
            <p:nvPr/>
          </p:nvSpPr>
          <p:spPr>
            <a:xfrm>
              <a:off x="4306775" y="2188400"/>
              <a:ext cx="193200" cy="173650"/>
            </a:xfrm>
            <a:custGeom>
              <a:rect b="b" l="l" r="r" t="t"/>
              <a:pathLst>
                <a:path extrusionOk="0" h="6946" w="7728">
                  <a:moveTo>
                    <a:pt x="3946" y="0"/>
                  </a:moveTo>
                  <a:cubicBezTo>
                    <a:pt x="2915" y="0"/>
                    <a:pt x="1900" y="464"/>
                    <a:pt x="1227" y="1338"/>
                  </a:cubicBezTo>
                  <a:lnTo>
                    <a:pt x="6966" y="4957"/>
                  </a:lnTo>
                  <a:cubicBezTo>
                    <a:pt x="7728" y="3398"/>
                    <a:pt x="7251" y="1469"/>
                    <a:pt x="5775" y="528"/>
                  </a:cubicBezTo>
                  <a:cubicBezTo>
                    <a:pt x="5208" y="172"/>
                    <a:pt x="4573" y="0"/>
                    <a:pt x="3946" y="0"/>
                  </a:cubicBezTo>
                  <a:close/>
                  <a:moveTo>
                    <a:pt x="822" y="1981"/>
                  </a:moveTo>
                  <a:cubicBezTo>
                    <a:pt x="1" y="3552"/>
                    <a:pt x="524" y="5481"/>
                    <a:pt x="2025" y="6422"/>
                  </a:cubicBezTo>
                  <a:cubicBezTo>
                    <a:pt x="2584" y="6775"/>
                    <a:pt x="3211" y="6946"/>
                    <a:pt x="3833" y="6946"/>
                  </a:cubicBezTo>
                  <a:cubicBezTo>
                    <a:pt x="4864" y="6946"/>
                    <a:pt x="5880" y="6477"/>
                    <a:pt x="6549" y="5600"/>
                  </a:cubicBezTo>
                  <a:lnTo>
                    <a:pt x="822"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2" name="Google Shape;1192;p6"/>
            <p:cNvSpPr/>
            <p:nvPr/>
          </p:nvSpPr>
          <p:spPr>
            <a:xfrm>
              <a:off x="4670500" y="1814925"/>
              <a:ext cx="152150" cy="140725"/>
            </a:xfrm>
            <a:custGeom>
              <a:rect b="b" l="l" r="r" t="t"/>
              <a:pathLst>
                <a:path extrusionOk="0" h="5629" w="6086">
                  <a:moveTo>
                    <a:pt x="3609" y="1"/>
                  </a:moveTo>
                  <a:lnTo>
                    <a:pt x="1215" y="1620"/>
                  </a:lnTo>
                  <a:cubicBezTo>
                    <a:pt x="251" y="2275"/>
                    <a:pt x="1" y="3585"/>
                    <a:pt x="656" y="4549"/>
                  </a:cubicBezTo>
                  <a:lnTo>
                    <a:pt x="763" y="4704"/>
                  </a:lnTo>
                  <a:cubicBezTo>
                    <a:pt x="1171" y="5305"/>
                    <a:pt x="1834" y="5629"/>
                    <a:pt x="2508" y="5629"/>
                  </a:cubicBezTo>
                  <a:cubicBezTo>
                    <a:pt x="2916" y="5629"/>
                    <a:pt x="3329" y="5510"/>
                    <a:pt x="3692" y="5264"/>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3" name="Google Shape;1193;p6"/>
            <p:cNvSpPr/>
            <p:nvPr/>
          </p:nvSpPr>
          <p:spPr>
            <a:xfrm>
              <a:off x="4773200" y="1756600"/>
              <a:ext cx="152125" cy="140800"/>
            </a:xfrm>
            <a:custGeom>
              <a:rect b="b" l="l" r="r" t="t"/>
              <a:pathLst>
                <a:path extrusionOk="0" h="5632" w="6085">
                  <a:moveTo>
                    <a:pt x="3591" y="1"/>
                  </a:moveTo>
                  <a:cubicBezTo>
                    <a:pt x="3182" y="1"/>
                    <a:pt x="2768" y="120"/>
                    <a:pt x="2406"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4" name="Google Shape;1194;p6"/>
            <p:cNvSpPr/>
            <p:nvPr/>
          </p:nvSpPr>
          <p:spPr>
            <a:xfrm>
              <a:off x="4625875" y="2105675"/>
              <a:ext cx="268200" cy="266925"/>
            </a:xfrm>
            <a:custGeom>
              <a:rect b="b" l="l" r="r" t="t"/>
              <a:pathLst>
                <a:path extrusionOk="0" h="10677" w="10728">
                  <a:moveTo>
                    <a:pt x="5028" y="1"/>
                  </a:moveTo>
                  <a:cubicBezTo>
                    <a:pt x="4843" y="1"/>
                    <a:pt x="4677" y="137"/>
                    <a:pt x="4655" y="325"/>
                  </a:cubicBezTo>
                  <a:lnTo>
                    <a:pt x="4191" y="3813"/>
                  </a:lnTo>
                  <a:lnTo>
                    <a:pt x="714" y="3349"/>
                  </a:lnTo>
                  <a:cubicBezTo>
                    <a:pt x="700" y="3347"/>
                    <a:pt x="685" y="3346"/>
                    <a:pt x="670" y="3346"/>
                  </a:cubicBezTo>
                  <a:cubicBezTo>
                    <a:pt x="485" y="3346"/>
                    <a:pt x="320" y="3483"/>
                    <a:pt x="298" y="3670"/>
                  </a:cubicBezTo>
                  <a:lnTo>
                    <a:pt x="36" y="5647"/>
                  </a:lnTo>
                  <a:cubicBezTo>
                    <a:pt x="0" y="5849"/>
                    <a:pt x="143" y="6040"/>
                    <a:pt x="357" y="6064"/>
                  </a:cubicBezTo>
                  <a:lnTo>
                    <a:pt x="357" y="6052"/>
                  </a:lnTo>
                  <a:lnTo>
                    <a:pt x="3834" y="6516"/>
                  </a:lnTo>
                  <a:lnTo>
                    <a:pt x="3370" y="9993"/>
                  </a:lnTo>
                  <a:cubicBezTo>
                    <a:pt x="3346" y="10195"/>
                    <a:pt x="3489" y="10386"/>
                    <a:pt x="3691" y="10409"/>
                  </a:cubicBezTo>
                  <a:lnTo>
                    <a:pt x="5667" y="10671"/>
                  </a:lnTo>
                  <a:cubicBezTo>
                    <a:pt x="5688" y="10675"/>
                    <a:pt x="5709" y="10677"/>
                    <a:pt x="5730" y="10677"/>
                  </a:cubicBezTo>
                  <a:cubicBezTo>
                    <a:pt x="5907" y="10677"/>
                    <a:pt x="6063" y="10542"/>
                    <a:pt x="6084" y="10350"/>
                  </a:cubicBezTo>
                  <a:lnTo>
                    <a:pt x="6548" y="6873"/>
                  </a:lnTo>
                  <a:lnTo>
                    <a:pt x="10025" y="7338"/>
                  </a:lnTo>
                  <a:cubicBezTo>
                    <a:pt x="10040" y="7339"/>
                    <a:pt x="10055" y="7340"/>
                    <a:pt x="10069" y="7340"/>
                  </a:cubicBezTo>
                  <a:cubicBezTo>
                    <a:pt x="10254" y="7340"/>
                    <a:pt x="10420" y="7204"/>
                    <a:pt x="10442" y="7016"/>
                  </a:cubicBezTo>
                  <a:lnTo>
                    <a:pt x="10704" y="5040"/>
                  </a:lnTo>
                  <a:cubicBezTo>
                    <a:pt x="10728" y="4837"/>
                    <a:pt x="10585" y="4647"/>
                    <a:pt x="10382" y="4623"/>
                  </a:cubicBezTo>
                  <a:lnTo>
                    <a:pt x="6906" y="4159"/>
                  </a:lnTo>
                  <a:lnTo>
                    <a:pt x="7358" y="682"/>
                  </a:lnTo>
                  <a:cubicBezTo>
                    <a:pt x="7394" y="480"/>
                    <a:pt x="7239" y="289"/>
                    <a:pt x="7037" y="265"/>
                  </a:cubicBezTo>
                  <a:lnTo>
                    <a:pt x="5072" y="3"/>
                  </a:lnTo>
                  <a:cubicBezTo>
                    <a:pt x="5057" y="2"/>
                    <a:pt x="5043" y="1"/>
                    <a:pt x="502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5" name="Google Shape;1195;p6"/>
            <p:cNvSpPr/>
            <p:nvPr/>
          </p:nvSpPr>
          <p:spPr>
            <a:xfrm>
              <a:off x="4282975" y="2509825"/>
              <a:ext cx="271175" cy="337825"/>
            </a:xfrm>
            <a:custGeom>
              <a:rect b="b" l="l" r="r" t="t"/>
              <a:pathLst>
                <a:path extrusionOk="0" h="13513" w="10847">
                  <a:moveTo>
                    <a:pt x="4145" y="431"/>
                  </a:moveTo>
                  <a:cubicBezTo>
                    <a:pt x="4436" y="431"/>
                    <a:pt x="4723" y="605"/>
                    <a:pt x="4774" y="994"/>
                  </a:cubicBezTo>
                  <a:cubicBezTo>
                    <a:pt x="4810" y="1185"/>
                    <a:pt x="4751" y="1387"/>
                    <a:pt x="4632" y="1530"/>
                  </a:cubicBezTo>
                  <a:lnTo>
                    <a:pt x="3834" y="1685"/>
                  </a:lnTo>
                  <a:cubicBezTo>
                    <a:pt x="3667" y="1590"/>
                    <a:pt x="3548" y="1423"/>
                    <a:pt x="3512" y="1232"/>
                  </a:cubicBezTo>
                  <a:lnTo>
                    <a:pt x="3500" y="1220"/>
                  </a:lnTo>
                  <a:cubicBezTo>
                    <a:pt x="3386" y="723"/>
                    <a:pt x="3769" y="431"/>
                    <a:pt x="4145" y="431"/>
                  </a:cubicBezTo>
                  <a:close/>
                  <a:moveTo>
                    <a:pt x="7867" y="2734"/>
                  </a:moveTo>
                  <a:cubicBezTo>
                    <a:pt x="8125" y="2734"/>
                    <a:pt x="8352" y="2922"/>
                    <a:pt x="8394" y="3185"/>
                  </a:cubicBezTo>
                  <a:lnTo>
                    <a:pt x="9787" y="10757"/>
                  </a:lnTo>
                  <a:cubicBezTo>
                    <a:pt x="9835" y="11055"/>
                    <a:pt x="9644" y="11341"/>
                    <a:pt x="9346" y="11388"/>
                  </a:cubicBezTo>
                  <a:lnTo>
                    <a:pt x="3084" y="12531"/>
                  </a:lnTo>
                  <a:cubicBezTo>
                    <a:pt x="3047" y="12538"/>
                    <a:pt x="3011" y="12542"/>
                    <a:pt x="2975" y="12542"/>
                  </a:cubicBezTo>
                  <a:cubicBezTo>
                    <a:pt x="2710" y="12542"/>
                    <a:pt x="2483" y="12353"/>
                    <a:pt x="2441" y="12091"/>
                  </a:cubicBezTo>
                  <a:lnTo>
                    <a:pt x="1060" y="4518"/>
                  </a:lnTo>
                  <a:cubicBezTo>
                    <a:pt x="1012" y="4221"/>
                    <a:pt x="1203" y="3935"/>
                    <a:pt x="1512" y="3887"/>
                  </a:cubicBezTo>
                  <a:lnTo>
                    <a:pt x="2250" y="3745"/>
                  </a:lnTo>
                  <a:cubicBezTo>
                    <a:pt x="2292" y="3955"/>
                    <a:pt x="2474" y="4110"/>
                    <a:pt x="2680" y="4110"/>
                  </a:cubicBezTo>
                  <a:cubicBezTo>
                    <a:pt x="2707" y="4110"/>
                    <a:pt x="2735" y="4107"/>
                    <a:pt x="2762" y="4102"/>
                  </a:cubicBezTo>
                  <a:lnTo>
                    <a:pt x="6668" y="3387"/>
                  </a:lnTo>
                  <a:cubicBezTo>
                    <a:pt x="6906" y="3340"/>
                    <a:pt x="7060" y="3114"/>
                    <a:pt x="7025" y="2875"/>
                  </a:cubicBezTo>
                  <a:lnTo>
                    <a:pt x="7763" y="2744"/>
                  </a:lnTo>
                  <a:cubicBezTo>
                    <a:pt x="7798" y="2737"/>
                    <a:pt x="7833" y="2734"/>
                    <a:pt x="7867" y="2734"/>
                  </a:cubicBezTo>
                  <a:close/>
                  <a:moveTo>
                    <a:pt x="4133" y="1"/>
                  </a:moveTo>
                  <a:cubicBezTo>
                    <a:pt x="4070" y="1"/>
                    <a:pt x="4006" y="6"/>
                    <a:pt x="3941" y="18"/>
                  </a:cubicBezTo>
                  <a:cubicBezTo>
                    <a:pt x="3346" y="125"/>
                    <a:pt x="2953" y="708"/>
                    <a:pt x="3072" y="1304"/>
                  </a:cubicBezTo>
                  <a:cubicBezTo>
                    <a:pt x="3108" y="1470"/>
                    <a:pt x="3179" y="1637"/>
                    <a:pt x="3286" y="1780"/>
                  </a:cubicBezTo>
                  <a:lnTo>
                    <a:pt x="2512" y="1923"/>
                  </a:lnTo>
                  <a:cubicBezTo>
                    <a:pt x="2191" y="1982"/>
                    <a:pt x="1988" y="2280"/>
                    <a:pt x="2036" y="2602"/>
                  </a:cubicBezTo>
                  <a:lnTo>
                    <a:pt x="2096" y="2887"/>
                  </a:lnTo>
                  <a:lnTo>
                    <a:pt x="798" y="3114"/>
                  </a:lnTo>
                  <a:cubicBezTo>
                    <a:pt x="322" y="3209"/>
                    <a:pt x="0" y="3673"/>
                    <a:pt x="83" y="4149"/>
                  </a:cubicBezTo>
                  <a:lnTo>
                    <a:pt x="1667" y="12781"/>
                  </a:lnTo>
                  <a:cubicBezTo>
                    <a:pt x="1740" y="13212"/>
                    <a:pt x="2110" y="13512"/>
                    <a:pt x="2531" y="13512"/>
                  </a:cubicBezTo>
                  <a:cubicBezTo>
                    <a:pt x="2587" y="13512"/>
                    <a:pt x="2645" y="13507"/>
                    <a:pt x="2703" y="13496"/>
                  </a:cubicBezTo>
                  <a:lnTo>
                    <a:pt x="10049" y="12162"/>
                  </a:lnTo>
                  <a:cubicBezTo>
                    <a:pt x="10525" y="12067"/>
                    <a:pt x="10847" y="11603"/>
                    <a:pt x="10763" y="11114"/>
                  </a:cubicBezTo>
                  <a:lnTo>
                    <a:pt x="9192" y="2482"/>
                  </a:lnTo>
                  <a:cubicBezTo>
                    <a:pt x="9107" y="2048"/>
                    <a:pt x="8729" y="1755"/>
                    <a:pt x="8303" y="1755"/>
                  </a:cubicBezTo>
                  <a:cubicBezTo>
                    <a:pt x="8250" y="1755"/>
                    <a:pt x="8197" y="1759"/>
                    <a:pt x="8144" y="1768"/>
                  </a:cubicBezTo>
                  <a:lnTo>
                    <a:pt x="6858" y="2006"/>
                  </a:lnTo>
                  <a:lnTo>
                    <a:pt x="6810" y="1732"/>
                  </a:lnTo>
                  <a:cubicBezTo>
                    <a:pt x="6757" y="1442"/>
                    <a:pt x="6499" y="1249"/>
                    <a:pt x="6214" y="1249"/>
                  </a:cubicBezTo>
                  <a:cubicBezTo>
                    <a:pt x="6183" y="1249"/>
                    <a:pt x="6151" y="1251"/>
                    <a:pt x="6120" y="1256"/>
                  </a:cubicBezTo>
                  <a:lnTo>
                    <a:pt x="5179" y="1435"/>
                  </a:lnTo>
                  <a:cubicBezTo>
                    <a:pt x="5227" y="1268"/>
                    <a:pt x="5239" y="1089"/>
                    <a:pt x="5215" y="911"/>
                  </a:cubicBezTo>
                  <a:cubicBezTo>
                    <a:pt x="5119"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6" name="Google Shape;1196;p6"/>
            <p:cNvSpPr/>
            <p:nvPr/>
          </p:nvSpPr>
          <p:spPr>
            <a:xfrm>
              <a:off x="4331175" y="2631725"/>
              <a:ext cx="46550" cy="38625"/>
            </a:xfrm>
            <a:custGeom>
              <a:rect b="b" l="l" r="r" t="t"/>
              <a:pathLst>
                <a:path extrusionOk="0" h="1545" w="1862">
                  <a:moveTo>
                    <a:pt x="1002" y="0"/>
                  </a:moveTo>
                  <a:cubicBezTo>
                    <a:pt x="959" y="0"/>
                    <a:pt x="915" y="4"/>
                    <a:pt x="870" y="12"/>
                  </a:cubicBezTo>
                  <a:cubicBezTo>
                    <a:pt x="191" y="131"/>
                    <a:pt x="1" y="1012"/>
                    <a:pt x="560" y="1405"/>
                  </a:cubicBezTo>
                  <a:cubicBezTo>
                    <a:pt x="702" y="1502"/>
                    <a:pt x="854" y="1545"/>
                    <a:pt x="1002" y="1545"/>
                  </a:cubicBezTo>
                  <a:cubicBezTo>
                    <a:pt x="1454" y="1545"/>
                    <a:pt x="1862" y="1142"/>
                    <a:pt x="1763" y="631"/>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7" name="Google Shape;1197;p6"/>
            <p:cNvSpPr/>
            <p:nvPr/>
          </p:nvSpPr>
          <p:spPr>
            <a:xfrm>
              <a:off x="4383600" y="2620175"/>
              <a:ext cx="96200" cy="33850"/>
            </a:xfrm>
            <a:custGeom>
              <a:rect b="b" l="l" r="r" t="t"/>
              <a:pathLst>
                <a:path extrusionOk="0" h="1354" w="3848">
                  <a:moveTo>
                    <a:pt x="3238" y="0"/>
                  </a:moveTo>
                  <a:cubicBezTo>
                    <a:pt x="3207" y="0"/>
                    <a:pt x="3176" y="3"/>
                    <a:pt x="3143" y="9"/>
                  </a:cubicBezTo>
                  <a:lnTo>
                    <a:pt x="3155" y="9"/>
                  </a:lnTo>
                  <a:lnTo>
                    <a:pt x="559" y="485"/>
                  </a:lnTo>
                  <a:cubicBezTo>
                    <a:pt x="1" y="564"/>
                    <a:pt x="102" y="1354"/>
                    <a:pt x="608" y="1354"/>
                  </a:cubicBezTo>
                  <a:cubicBezTo>
                    <a:pt x="641" y="1354"/>
                    <a:pt x="677" y="1350"/>
                    <a:pt x="714" y="1343"/>
                  </a:cubicBezTo>
                  <a:lnTo>
                    <a:pt x="3297" y="866"/>
                  </a:lnTo>
                  <a:cubicBezTo>
                    <a:pt x="3847" y="777"/>
                    <a:pt x="3731" y="0"/>
                    <a:pt x="32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8" name="Google Shape;1198;p6"/>
            <p:cNvSpPr/>
            <p:nvPr/>
          </p:nvSpPr>
          <p:spPr>
            <a:xfrm>
              <a:off x="4341000" y="2685525"/>
              <a:ext cx="46325" cy="38700"/>
            </a:xfrm>
            <a:custGeom>
              <a:rect b="b" l="l" r="r" t="t"/>
              <a:pathLst>
                <a:path extrusionOk="0" h="1548" w="1853">
                  <a:moveTo>
                    <a:pt x="1016" y="0"/>
                  </a:moveTo>
                  <a:cubicBezTo>
                    <a:pt x="968" y="0"/>
                    <a:pt x="919" y="5"/>
                    <a:pt x="870" y="15"/>
                  </a:cubicBezTo>
                  <a:cubicBezTo>
                    <a:pt x="191" y="122"/>
                    <a:pt x="1" y="1015"/>
                    <a:pt x="560" y="1408"/>
                  </a:cubicBezTo>
                  <a:cubicBezTo>
                    <a:pt x="701" y="1505"/>
                    <a:pt x="853" y="1548"/>
                    <a:pt x="1000" y="1548"/>
                  </a:cubicBezTo>
                  <a:cubicBezTo>
                    <a:pt x="1449" y="1548"/>
                    <a:pt x="1853" y="1145"/>
                    <a:pt x="1763" y="634"/>
                  </a:cubicBezTo>
                  <a:cubicBezTo>
                    <a:pt x="1700" y="266"/>
                    <a:pt x="1377" y="0"/>
                    <a:pt x="1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99" name="Google Shape;1199;p6"/>
            <p:cNvSpPr/>
            <p:nvPr/>
          </p:nvSpPr>
          <p:spPr>
            <a:xfrm>
              <a:off x="4394975" y="2673950"/>
              <a:ext cx="94000" cy="33725"/>
            </a:xfrm>
            <a:custGeom>
              <a:rect b="b" l="l" r="r" t="t"/>
              <a:pathLst>
                <a:path extrusionOk="0" h="1349" w="3760">
                  <a:moveTo>
                    <a:pt x="3129" y="0"/>
                  </a:moveTo>
                  <a:cubicBezTo>
                    <a:pt x="3117" y="0"/>
                    <a:pt x="3105" y="1"/>
                    <a:pt x="3092" y="1"/>
                  </a:cubicBezTo>
                  <a:lnTo>
                    <a:pt x="497" y="478"/>
                  </a:lnTo>
                  <a:cubicBezTo>
                    <a:pt x="0" y="628"/>
                    <a:pt x="120" y="1349"/>
                    <a:pt x="605" y="1349"/>
                  </a:cubicBezTo>
                  <a:cubicBezTo>
                    <a:pt x="620" y="1349"/>
                    <a:pt x="636" y="1348"/>
                    <a:pt x="652" y="1347"/>
                  </a:cubicBezTo>
                  <a:lnTo>
                    <a:pt x="3247" y="882"/>
                  </a:lnTo>
                  <a:cubicBezTo>
                    <a:pt x="3759" y="731"/>
                    <a:pt x="3634"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0" name="Google Shape;1200;p6"/>
            <p:cNvSpPr/>
            <p:nvPr/>
          </p:nvSpPr>
          <p:spPr>
            <a:xfrm>
              <a:off x="4351425" y="2743050"/>
              <a:ext cx="46550" cy="38625"/>
            </a:xfrm>
            <a:custGeom>
              <a:rect b="b" l="l" r="r" t="t"/>
              <a:pathLst>
                <a:path extrusionOk="0" h="1545" w="1862">
                  <a:moveTo>
                    <a:pt x="1002" y="0"/>
                  </a:moveTo>
                  <a:cubicBezTo>
                    <a:pt x="959" y="0"/>
                    <a:pt x="914" y="4"/>
                    <a:pt x="870" y="11"/>
                  </a:cubicBezTo>
                  <a:cubicBezTo>
                    <a:pt x="191" y="131"/>
                    <a:pt x="0" y="1012"/>
                    <a:pt x="572" y="1404"/>
                  </a:cubicBezTo>
                  <a:cubicBezTo>
                    <a:pt x="710" y="1501"/>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1" name="Google Shape;1201;p6"/>
            <p:cNvSpPr/>
            <p:nvPr/>
          </p:nvSpPr>
          <p:spPr>
            <a:xfrm>
              <a:off x="440490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2" name="Google Shape;1202;p6"/>
            <p:cNvSpPr/>
            <p:nvPr/>
          </p:nvSpPr>
          <p:spPr>
            <a:xfrm>
              <a:off x="4306775" y="2982050"/>
              <a:ext cx="194400" cy="174250"/>
            </a:xfrm>
            <a:custGeom>
              <a:rect b="b" l="l" r="r" t="t"/>
              <a:pathLst>
                <a:path extrusionOk="0" h="6970" w="7776">
                  <a:moveTo>
                    <a:pt x="3946" y="1"/>
                  </a:moveTo>
                  <a:cubicBezTo>
                    <a:pt x="2909" y="1"/>
                    <a:pt x="1889" y="472"/>
                    <a:pt x="1227" y="1358"/>
                  </a:cubicBezTo>
                  <a:lnTo>
                    <a:pt x="6966" y="4977"/>
                  </a:lnTo>
                  <a:cubicBezTo>
                    <a:pt x="7775" y="3405"/>
                    <a:pt x="7251" y="1477"/>
                    <a:pt x="5763" y="524"/>
                  </a:cubicBezTo>
                  <a:cubicBezTo>
                    <a:pt x="5200" y="171"/>
                    <a:pt x="4570" y="1"/>
                    <a:pt x="3946" y="1"/>
                  </a:cubicBezTo>
                  <a:close/>
                  <a:moveTo>
                    <a:pt x="822" y="2001"/>
                  </a:moveTo>
                  <a:lnTo>
                    <a:pt x="822" y="2001"/>
                  </a:lnTo>
                  <a:cubicBezTo>
                    <a:pt x="1" y="3572"/>
                    <a:pt x="524" y="5501"/>
                    <a:pt x="2025" y="6442"/>
                  </a:cubicBezTo>
                  <a:cubicBezTo>
                    <a:pt x="2588" y="6797"/>
                    <a:pt x="3219" y="6969"/>
                    <a:pt x="3844" y="6969"/>
                  </a:cubicBezTo>
                  <a:cubicBezTo>
                    <a:pt x="4872" y="6969"/>
                    <a:pt x="5883" y="6505"/>
                    <a:pt x="6549" y="5632"/>
                  </a:cubicBezTo>
                  <a:lnTo>
                    <a:pt x="822"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3" name="Google Shape;1203;p6"/>
            <p:cNvSpPr/>
            <p:nvPr/>
          </p:nvSpPr>
          <p:spPr>
            <a:xfrm>
              <a:off x="4670500" y="2609075"/>
              <a:ext cx="152150" cy="140725"/>
            </a:xfrm>
            <a:custGeom>
              <a:rect b="b" l="l" r="r" t="t"/>
              <a:pathLst>
                <a:path extrusionOk="0" h="5629" w="6086">
                  <a:moveTo>
                    <a:pt x="3609" y="1"/>
                  </a:moveTo>
                  <a:lnTo>
                    <a:pt x="1215" y="1620"/>
                  </a:lnTo>
                  <a:cubicBezTo>
                    <a:pt x="251" y="2275"/>
                    <a:pt x="1" y="3585"/>
                    <a:pt x="656" y="4549"/>
                  </a:cubicBezTo>
                  <a:lnTo>
                    <a:pt x="763" y="4716"/>
                  </a:lnTo>
                  <a:cubicBezTo>
                    <a:pt x="1170" y="5308"/>
                    <a:pt x="1831" y="5629"/>
                    <a:pt x="2505" y="5629"/>
                  </a:cubicBezTo>
                  <a:cubicBezTo>
                    <a:pt x="2914" y="5629"/>
                    <a:pt x="3328" y="5511"/>
                    <a:pt x="3692" y="5263"/>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4" name="Google Shape;1204;p6"/>
            <p:cNvSpPr/>
            <p:nvPr/>
          </p:nvSpPr>
          <p:spPr>
            <a:xfrm>
              <a:off x="4773200" y="2550550"/>
              <a:ext cx="152125" cy="141000"/>
            </a:xfrm>
            <a:custGeom>
              <a:rect b="b" l="l" r="r" t="t"/>
              <a:pathLst>
                <a:path extrusionOk="0" h="5640" w="6085">
                  <a:moveTo>
                    <a:pt x="3580" y="0"/>
                  </a:moveTo>
                  <a:cubicBezTo>
                    <a:pt x="3174" y="0"/>
                    <a:pt x="2765" y="119"/>
                    <a:pt x="2406" y="365"/>
                  </a:cubicBezTo>
                  <a:lnTo>
                    <a:pt x="1" y="1996"/>
                  </a:lnTo>
                  <a:lnTo>
                    <a:pt x="2477" y="5640"/>
                  </a:lnTo>
                  <a:lnTo>
                    <a:pt x="4870" y="4009"/>
                  </a:lnTo>
                  <a:cubicBezTo>
                    <a:pt x="5835" y="3354"/>
                    <a:pt x="6085" y="2044"/>
                    <a:pt x="5430" y="1080"/>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5" name="Google Shape;1205;p6"/>
            <p:cNvSpPr/>
            <p:nvPr/>
          </p:nvSpPr>
          <p:spPr>
            <a:xfrm>
              <a:off x="4625875" y="2899825"/>
              <a:ext cx="268200" cy="266925"/>
            </a:xfrm>
            <a:custGeom>
              <a:rect b="b" l="l" r="r" t="t"/>
              <a:pathLst>
                <a:path extrusionOk="0" h="10677" w="10728">
                  <a:moveTo>
                    <a:pt x="5026" y="1"/>
                  </a:moveTo>
                  <a:cubicBezTo>
                    <a:pt x="4832" y="1"/>
                    <a:pt x="4677" y="137"/>
                    <a:pt x="4643" y="325"/>
                  </a:cubicBezTo>
                  <a:lnTo>
                    <a:pt x="4191" y="3813"/>
                  </a:lnTo>
                  <a:lnTo>
                    <a:pt x="714" y="3349"/>
                  </a:lnTo>
                  <a:cubicBezTo>
                    <a:pt x="699" y="3347"/>
                    <a:pt x="683" y="3346"/>
                    <a:pt x="668" y="3346"/>
                  </a:cubicBezTo>
                  <a:cubicBezTo>
                    <a:pt x="475" y="3346"/>
                    <a:pt x="319" y="3483"/>
                    <a:pt x="286" y="3670"/>
                  </a:cubicBezTo>
                  <a:lnTo>
                    <a:pt x="36" y="5647"/>
                  </a:lnTo>
                  <a:cubicBezTo>
                    <a:pt x="0" y="5849"/>
                    <a:pt x="143" y="6028"/>
                    <a:pt x="357" y="6063"/>
                  </a:cubicBezTo>
                  <a:lnTo>
                    <a:pt x="3834" y="6516"/>
                  </a:lnTo>
                  <a:lnTo>
                    <a:pt x="3370" y="10004"/>
                  </a:lnTo>
                  <a:cubicBezTo>
                    <a:pt x="3346" y="10207"/>
                    <a:pt x="3489" y="10385"/>
                    <a:pt x="3691" y="10421"/>
                  </a:cubicBezTo>
                  <a:lnTo>
                    <a:pt x="5667" y="10671"/>
                  </a:lnTo>
                  <a:cubicBezTo>
                    <a:pt x="5688" y="10675"/>
                    <a:pt x="5709" y="10677"/>
                    <a:pt x="5730" y="10677"/>
                  </a:cubicBezTo>
                  <a:cubicBezTo>
                    <a:pt x="5907" y="10677"/>
                    <a:pt x="6063" y="10543"/>
                    <a:pt x="6084" y="10362"/>
                  </a:cubicBezTo>
                  <a:lnTo>
                    <a:pt x="6548" y="6873"/>
                  </a:lnTo>
                  <a:lnTo>
                    <a:pt x="10025" y="7337"/>
                  </a:lnTo>
                  <a:cubicBezTo>
                    <a:pt x="10040" y="7339"/>
                    <a:pt x="10055" y="7340"/>
                    <a:pt x="10069" y="7340"/>
                  </a:cubicBezTo>
                  <a:cubicBezTo>
                    <a:pt x="10254" y="7340"/>
                    <a:pt x="10420" y="7204"/>
                    <a:pt x="10442" y="7016"/>
                  </a:cubicBezTo>
                  <a:lnTo>
                    <a:pt x="10704" y="5039"/>
                  </a:lnTo>
                  <a:cubicBezTo>
                    <a:pt x="10728" y="4837"/>
                    <a:pt x="10585" y="4647"/>
                    <a:pt x="10382" y="4623"/>
                  </a:cubicBezTo>
                  <a:lnTo>
                    <a:pt x="6906" y="4170"/>
                  </a:lnTo>
                  <a:lnTo>
                    <a:pt x="7358" y="682"/>
                  </a:lnTo>
                  <a:cubicBezTo>
                    <a:pt x="7394" y="479"/>
                    <a:pt x="7239" y="289"/>
                    <a:pt x="7037" y="265"/>
                  </a:cubicBezTo>
                  <a:lnTo>
                    <a:pt x="5072" y="3"/>
                  </a:lnTo>
                  <a:cubicBezTo>
                    <a:pt x="5056"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6" name="Google Shape;1206;p6"/>
            <p:cNvSpPr/>
            <p:nvPr/>
          </p:nvSpPr>
          <p:spPr>
            <a:xfrm>
              <a:off x="4282975" y="3303975"/>
              <a:ext cx="271175" cy="338325"/>
            </a:xfrm>
            <a:custGeom>
              <a:rect b="b" l="l" r="r" t="t"/>
              <a:pathLst>
                <a:path extrusionOk="0" h="13533" w="10847">
                  <a:moveTo>
                    <a:pt x="4151" y="435"/>
                  </a:moveTo>
                  <a:cubicBezTo>
                    <a:pt x="4440" y="435"/>
                    <a:pt x="4723" y="608"/>
                    <a:pt x="4774" y="994"/>
                  </a:cubicBezTo>
                  <a:cubicBezTo>
                    <a:pt x="4810" y="1196"/>
                    <a:pt x="4751" y="1387"/>
                    <a:pt x="4632" y="1542"/>
                  </a:cubicBezTo>
                  <a:lnTo>
                    <a:pt x="3834" y="1685"/>
                  </a:lnTo>
                  <a:cubicBezTo>
                    <a:pt x="3667" y="1589"/>
                    <a:pt x="3548" y="1423"/>
                    <a:pt x="3512" y="1232"/>
                  </a:cubicBezTo>
                  <a:lnTo>
                    <a:pt x="3500" y="1232"/>
                  </a:lnTo>
                  <a:cubicBezTo>
                    <a:pt x="3386" y="732"/>
                    <a:pt x="3773" y="435"/>
                    <a:pt x="4151" y="435"/>
                  </a:cubicBezTo>
                  <a:close/>
                  <a:moveTo>
                    <a:pt x="7872" y="2745"/>
                  </a:moveTo>
                  <a:cubicBezTo>
                    <a:pt x="8127" y="2745"/>
                    <a:pt x="8352" y="2924"/>
                    <a:pt x="8394" y="3185"/>
                  </a:cubicBezTo>
                  <a:lnTo>
                    <a:pt x="9787" y="10769"/>
                  </a:lnTo>
                  <a:cubicBezTo>
                    <a:pt x="9835" y="11067"/>
                    <a:pt x="9644" y="11341"/>
                    <a:pt x="9346" y="11400"/>
                  </a:cubicBezTo>
                  <a:lnTo>
                    <a:pt x="3084" y="12543"/>
                  </a:lnTo>
                  <a:cubicBezTo>
                    <a:pt x="3047" y="12550"/>
                    <a:pt x="3011" y="12553"/>
                    <a:pt x="2976" y="12553"/>
                  </a:cubicBezTo>
                  <a:cubicBezTo>
                    <a:pt x="2710" y="12553"/>
                    <a:pt x="2483" y="12364"/>
                    <a:pt x="2441" y="12091"/>
                  </a:cubicBezTo>
                  <a:lnTo>
                    <a:pt x="1060" y="4530"/>
                  </a:lnTo>
                  <a:cubicBezTo>
                    <a:pt x="1012" y="4233"/>
                    <a:pt x="1203" y="3947"/>
                    <a:pt x="1512" y="3887"/>
                  </a:cubicBezTo>
                  <a:lnTo>
                    <a:pt x="2250" y="3756"/>
                  </a:lnTo>
                  <a:cubicBezTo>
                    <a:pt x="2292" y="3965"/>
                    <a:pt x="2472" y="4110"/>
                    <a:pt x="2676" y="4110"/>
                  </a:cubicBezTo>
                  <a:cubicBezTo>
                    <a:pt x="2704" y="4110"/>
                    <a:pt x="2733" y="4107"/>
                    <a:pt x="2762" y="4102"/>
                  </a:cubicBezTo>
                  <a:lnTo>
                    <a:pt x="6668" y="3399"/>
                  </a:lnTo>
                  <a:cubicBezTo>
                    <a:pt x="6906" y="3351"/>
                    <a:pt x="7060" y="3125"/>
                    <a:pt x="7025" y="2887"/>
                  </a:cubicBezTo>
                  <a:lnTo>
                    <a:pt x="7763" y="2756"/>
                  </a:lnTo>
                  <a:cubicBezTo>
                    <a:pt x="7800" y="2749"/>
                    <a:pt x="7836" y="2745"/>
                    <a:pt x="7872" y="2745"/>
                  </a:cubicBezTo>
                  <a:close/>
                  <a:moveTo>
                    <a:pt x="4133" y="1"/>
                  </a:moveTo>
                  <a:cubicBezTo>
                    <a:pt x="4070" y="1"/>
                    <a:pt x="4005" y="6"/>
                    <a:pt x="3941" y="18"/>
                  </a:cubicBezTo>
                  <a:cubicBezTo>
                    <a:pt x="3346" y="125"/>
                    <a:pt x="2953" y="708"/>
                    <a:pt x="3072" y="1304"/>
                  </a:cubicBezTo>
                  <a:cubicBezTo>
                    <a:pt x="3108" y="1482"/>
                    <a:pt x="3179" y="1649"/>
                    <a:pt x="3286" y="1780"/>
                  </a:cubicBezTo>
                  <a:lnTo>
                    <a:pt x="2512" y="1935"/>
                  </a:lnTo>
                  <a:cubicBezTo>
                    <a:pt x="2191" y="1994"/>
                    <a:pt x="1988" y="2304"/>
                    <a:pt x="2036" y="2613"/>
                  </a:cubicBezTo>
                  <a:lnTo>
                    <a:pt x="2096" y="2899"/>
                  </a:lnTo>
                  <a:lnTo>
                    <a:pt x="798" y="3125"/>
                  </a:lnTo>
                  <a:cubicBezTo>
                    <a:pt x="322" y="3220"/>
                    <a:pt x="0" y="3685"/>
                    <a:pt x="83" y="4173"/>
                  </a:cubicBezTo>
                  <a:lnTo>
                    <a:pt x="1667" y="12793"/>
                  </a:lnTo>
                  <a:cubicBezTo>
                    <a:pt x="1741" y="13229"/>
                    <a:pt x="2120" y="13533"/>
                    <a:pt x="2548" y="13533"/>
                  </a:cubicBezTo>
                  <a:cubicBezTo>
                    <a:pt x="2599" y="13533"/>
                    <a:pt x="2651" y="13528"/>
                    <a:pt x="2703" y="13519"/>
                  </a:cubicBezTo>
                  <a:lnTo>
                    <a:pt x="10049" y="12174"/>
                  </a:lnTo>
                  <a:cubicBezTo>
                    <a:pt x="10525" y="12079"/>
                    <a:pt x="10847" y="11614"/>
                    <a:pt x="10763" y="11138"/>
                  </a:cubicBezTo>
                  <a:lnTo>
                    <a:pt x="9192" y="2506"/>
                  </a:lnTo>
                  <a:cubicBezTo>
                    <a:pt x="9107" y="2070"/>
                    <a:pt x="8727" y="1767"/>
                    <a:pt x="8298" y="1767"/>
                  </a:cubicBezTo>
                  <a:cubicBezTo>
                    <a:pt x="8247" y="1767"/>
                    <a:pt x="8196" y="1771"/>
                    <a:pt x="8144" y="1780"/>
                  </a:cubicBezTo>
                  <a:lnTo>
                    <a:pt x="6858" y="2018"/>
                  </a:lnTo>
                  <a:lnTo>
                    <a:pt x="6810" y="1744"/>
                  </a:lnTo>
                  <a:cubicBezTo>
                    <a:pt x="6758" y="1459"/>
                    <a:pt x="6508" y="1258"/>
                    <a:pt x="6228" y="1258"/>
                  </a:cubicBezTo>
                  <a:cubicBezTo>
                    <a:pt x="6192" y="1258"/>
                    <a:pt x="6156" y="1261"/>
                    <a:pt x="6120" y="1268"/>
                  </a:cubicBezTo>
                  <a:lnTo>
                    <a:pt x="5179" y="1435"/>
                  </a:lnTo>
                  <a:cubicBezTo>
                    <a:pt x="5227" y="1268"/>
                    <a:pt x="5239" y="1089"/>
                    <a:pt x="5215" y="923"/>
                  </a:cubicBezTo>
                  <a:cubicBezTo>
                    <a:pt x="5119" y="381"/>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7" name="Google Shape;1207;p6"/>
            <p:cNvSpPr/>
            <p:nvPr/>
          </p:nvSpPr>
          <p:spPr>
            <a:xfrm>
              <a:off x="4331175" y="3425875"/>
              <a:ext cx="46550" cy="38625"/>
            </a:xfrm>
            <a:custGeom>
              <a:rect b="b" l="l" r="r" t="t"/>
              <a:pathLst>
                <a:path extrusionOk="0" h="1545" w="1862">
                  <a:moveTo>
                    <a:pt x="1002" y="0"/>
                  </a:moveTo>
                  <a:cubicBezTo>
                    <a:pt x="959" y="0"/>
                    <a:pt x="915" y="4"/>
                    <a:pt x="870" y="11"/>
                  </a:cubicBezTo>
                  <a:cubicBezTo>
                    <a:pt x="191" y="130"/>
                    <a:pt x="1" y="1011"/>
                    <a:pt x="560" y="1404"/>
                  </a:cubicBezTo>
                  <a:cubicBezTo>
                    <a:pt x="702" y="1501"/>
                    <a:pt x="854" y="1545"/>
                    <a:pt x="1002" y="1545"/>
                  </a:cubicBezTo>
                  <a:cubicBezTo>
                    <a:pt x="1454" y="1545"/>
                    <a:pt x="1862" y="1142"/>
                    <a:pt x="1763" y="630"/>
                  </a:cubicBezTo>
                  <a:cubicBezTo>
                    <a:pt x="1689"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8" name="Google Shape;1208;p6"/>
            <p:cNvSpPr/>
            <p:nvPr/>
          </p:nvSpPr>
          <p:spPr>
            <a:xfrm>
              <a:off x="4383250" y="3414225"/>
              <a:ext cx="96950" cy="34100"/>
            </a:xfrm>
            <a:custGeom>
              <a:rect b="b" l="l" r="r" t="t"/>
              <a:pathLst>
                <a:path extrusionOk="0" h="1364" w="3878">
                  <a:moveTo>
                    <a:pt x="3271" y="0"/>
                  </a:moveTo>
                  <a:cubicBezTo>
                    <a:pt x="3235" y="0"/>
                    <a:pt x="3197" y="4"/>
                    <a:pt x="3157" y="13"/>
                  </a:cubicBezTo>
                  <a:lnTo>
                    <a:pt x="3169" y="13"/>
                  </a:lnTo>
                  <a:lnTo>
                    <a:pt x="573" y="489"/>
                  </a:lnTo>
                  <a:cubicBezTo>
                    <a:pt x="1" y="555"/>
                    <a:pt x="100" y="1364"/>
                    <a:pt x="597" y="1364"/>
                  </a:cubicBezTo>
                  <a:cubicBezTo>
                    <a:pt x="638" y="1364"/>
                    <a:pt x="682" y="1358"/>
                    <a:pt x="728" y="1347"/>
                  </a:cubicBezTo>
                  <a:lnTo>
                    <a:pt x="3311" y="870"/>
                  </a:lnTo>
                  <a:cubicBezTo>
                    <a:pt x="3878" y="793"/>
                    <a:pt x="3771" y="0"/>
                    <a:pt x="32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09" name="Google Shape;1209;p6"/>
            <p:cNvSpPr/>
            <p:nvPr/>
          </p:nvSpPr>
          <p:spPr>
            <a:xfrm>
              <a:off x="4341000" y="3479650"/>
              <a:ext cx="46325" cy="38725"/>
            </a:xfrm>
            <a:custGeom>
              <a:rect b="b" l="l" r="r" t="t"/>
              <a:pathLst>
                <a:path extrusionOk="0" h="1549" w="1853">
                  <a:moveTo>
                    <a:pt x="1016" y="1"/>
                  </a:moveTo>
                  <a:cubicBezTo>
                    <a:pt x="968" y="1"/>
                    <a:pt x="919" y="6"/>
                    <a:pt x="870" y="15"/>
                  </a:cubicBezTo>
                  <a:cubicBezTo>
                    <a:pt x="191" y="134"/>
                    <a:pt x="1" y="1015"/>
                    <a:pt x="560" y="1408"/>
                  </a:cubicBezTo>
                  <a:cubicBezTo>
                    <a:pt x="701" y="1505"/>
                    <a:pt x="853" y="1549"/>
                    <a:pt x="1000" y="1549"/>
                  </a:cubicBezTo>
                  <a:cubicBezTo>
                    <a:pt x="1449" y="1549"/>
                    <a:pt x="1853" y="1146"/>
                    <a:pt x="1763" y="635"/>
                  </a:cubicBezTo>
                  <a:cubicBezTo>
                    <a:pt x="1700" y="267"/>
                    <a:pt x="1377" y="1"/>
                    <a:pt x="1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0" name="Google Shape;1210;p6"/>
            <p:cNvSpPr/>
            <p:nvPr/>
          </p:nvSpPr>
          <p:spPr>
            <a:xfrm>
              <a:off x="4394875" y="3468350"/>
              <a:ext cx="94000" cy="33750"/>
            </a:xfrm>
            <a:custGeom>
              <a:rect b="b" l="l" r="r" t="t"/>
              <a:pathLst>
                <a:path extrusionOk="0" h="1350" w="3760">
                  <a:moveTo>
                    <a:pt x="3144" y="1"/>
                  </a:moveTo>
                  <a:cubicBezTo>
                    <a:pt x="3128" y="1"/>
                    <a:pt x="3113" y="2"/>
                    <a:pt x="3096" y="3"/>
                  </a:cubicBezTo>
                  <a:lnTo>
                    <a:pt x="501" y="467"/>
                  </a:lnTo>
                  <a:cubicBezTo>
                    <a:pt x="1" y="619"/>
                    <a:pt x="126" y="1350"/>
                    <a:pt x="620" y="1350"/>
                  </a:cubicBezTo>
                  <a:cubicBezTo>
                    <a:pt x="632" y="1350"/>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1" name="Google Shape;1211;p6"/>
            <p:cNvSpPr/>
            <p:nvPr/>
          </p:nvSpPr>
          <p:spPr>
            <a:xfrm>
              <a:off x="4351425" y="35371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2" name="Google Shape;1212;p6"/>
            <p:cNvSpPr/>
            <p:nvPr/>
          </p:nvSpPr>
          <p:spPr>
            <a:xfrm>
              <a:off x="4405100" y="3525800"/>
              <a:ext cx="94475" cy="33775"/>
            </a:xfrm>
            <a:custGeom>
              <a:rect b="b" l="l" r="r" t="t"/>
              <a:pathLst>
                <a:path extrusionOk="0" h="1351" w="3779">
                  <a:moveTo>
                    <a:pt x="3152" y="1"/>
                  </a:moveTo>
                  <a:cubicBezTo>
                    <a:pt x="3136" y="1"/>
                    <a:pt x="3120" y="2"/>
                    <a:pt x="3104" y="3"/>
                  </a:cubicBezTo>
                  <a:lnTo>
                    <a:pt x="509" y="479"/>
                  </a:lnTo>
                  <a:cubicBezTo>
                    <a:pt x="0" y="618"/>
                    <a:pt x="120" y="1350"/>
                    <a:pt x="627" y="1350"/>
                  </a:cubicBezTo>
                  <a:cubicBezTo>
                    <a:pt x="643" y="1350"/>
                    <a:pt x="659" y="1350"/>
                    <a:pt x="675" y="1348"/>
                  </a:cubicBezTo>
                  <a:lnTo>
                    <a:pt x="3259" y="872"/>
                  </a:lnTo>
                  <a:cubicBezTo>
                    <a:pt x="3779" y="733"/>
                    <a:pt x="3660"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3" name="Google Shape;1213;p6"/>
            <p:cNvSpPr/>
            <p:nvPr/>
          </p:nvSpPr>
          <p:spPr>
            <a:xfrm>
              <a:off x="4306775" y="3776850"/>
              <a:ext cx="193200" cy="173725"/>
            </a:xfrm>
            <a:custGeom>
              <a:rect b="b" l="l" r="r" t="t"/>
              <a:pathLst>
                <a:path extrusionOk="0" h="6949" w="7728">
                  <a:moveTo>
                    <a:pt x="3944" y="0"/>
                  </a:moveTo>
                  <a:cubicBezTo>
                    <a:pt x="2914" y="0"/>
                    <a:pt x="1900" y="466"/>
                    <a:pt x="1227" y="1331"/>
                  </a:cubicBezTo>
                  <a:lnTo>
                    <a:pt x="6966" y="4963"/>
                  </a:lnTo>
                  <a:cubicBezTo>
                    <a:pt x="7728" y="3391"/>
                    <a:pt x="7251" y="1474"/>
                    <a:pt x="5775" y="534"/>
                  </a:cubicBezTo>
                  <a:cubicBezTo>
                    <a:pt x="5207" y="173"/>
                    <a:pt x="4572" y="0"/>
                    <a:pt x="3944" y="0"/>
                  </a:cubicBezTo>
                  <a:close/>
                  <a:moveTo>
                    <a:pt x="822" y="1974"/>
                  </a:moveTo>
                  <a:lnTo>
                    <a:pt x="822" y="1974"/>
                  </a:lnTo>
                  <a:cubicBezTo>
                    <a:pt x="1" y="3546"/>
                    <a:pt x="524" y="5475"/>
                    <a:pt x="2025" y="6415"/>
                  </a:cubicBezTo>
                  <a:cubicBezTo>
                    <a:pt x="2587" y="6775"/>
                    <a:pt x="3218" y="6948"/>
                    <a:pt x="3842" y="6948"/>
                  </a:cubicBezTo>
                  <a:cubicBezTo>
                    <a:pt x="4870" y="6948"/>
                    <a:pt x="5882" y="6480"/>
                    <a:pt x="6549" y="5606"/>
                  </a:cubicBezTo>
                  <a:lnTo>
                    <a:pt x="822"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4" name="Google Shape;1214;p6"/>
            <p:cNvSpPr/>
            <p:nvPr/>
          </p:nvSpPr>
          <p:spPr>
            <a:xfrm>
              <a:off x="4670500" y="3403225"/>
              <a:ext cx="152150" cy="140800"/>
            </a:xfrm>
            <a:custGeom>
              <a:rect b="b" l="l" r="r" t="t"/>
              <a:pathLst>
                <a:path extrusionOk="0" h="5632" w="6086">
                  <a:moveTo>
                    <a:pt x="3609" y="1"/>
                  </a:moveTo>
                  <a:lnTo>
                    <a:pt x="1215" y="1632"/>
                  </a:lnTo>
                  <a:cubicBezTo>
                    <a:pt x="251" y="2275"/>
                    <a:pt x="1" y="3584"/>
                    <a:pt x="656" y="4549"/>
                  </a:cubicBezTo>
                  <a:lnTo>
                    <a:pt x="763" y="4715"/>
                  </a:lnTo>
                  <a:cubicBezTo>
                    <a:pt x="1172" y="5311"/>
                    <a:pt x="1837" y="5632"/>
                    <a:pt x="2514" y="5632"/>
                  </a:cubicBezTo>
                  <a:cubicBezTo>
                    <a:pt x="2920" y="5632"/>
                    <a:pt x="3330" y="5516"/>
                    <a:pt x="3692" y="5275"/>
                  </a:cubicBezTo>
                  <a:lnTo>
                    <a:pt x="6085" y="3644"/>
                  </a:lnTo>
                  <a:lnTo>
                    <a:pt x="3609"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5" name="Google Shape;1215;p6"/>
            <p:cNvSpPr/>
            <p:nvPr/>
          </p:nvSpPr>
          <p:spPr>
            <a:xfrm>
              <a:off x="4773200" y="3344700"/>
              <a:ext cx="152125" cy="141000"/>
            </a:xfrm>
            <a:custGeom>
              <a:rect b="b" l="l" r="r" t="t"/>
              <a:pathLst>
                <a:path extrusionOk="0" h="5640" w="6085">
                  <a:moveTo>
                    <a:pt x="3580" y="0"/>
                  </a:moveTo>
                  <a:cubicBezTo>
                    <a:pt x="3174" y="0"/>
                    <a:pt x="2765" y="118"/>
                    <a:pt x="2406" y="365"/>
                  </a:cubicBezTo>
                  <a:lnTo>
                    <a:pt x="1" y="1996"/>
                  </a:lnTo>
                  <a:lnTo>
                    <a:pt x="2477" y="5640"/>
                  </a:lnTo>
                  <a:lnTo>
                    <a:pt x="4870" y="4008"/>
                  </a:lnTo>
                  <a:cubicBezTo>
                    <a:pt x="5835" y="3354"/>
                    <a:pt x="6085" y="2044"/>
                    <a:pt x="5430" y="1091"/>
                  </a:cubicBezTo>
                  <a:lnTo>
                    <a:pt x="5323" y="925"/>
                  </a:lnTo>
                  <a:cubicBezTo>
                    <a:pt x="4915" y="324"/>
                    <a:pt x="4252" y="0"/>
                    <a:pt x="358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6" name="Google Shape;1216;p6"/>
            <p:cNvSpPr/>
            <p:nvPr/>
          </p:nvSpPr>
          <p:spPr>
            <a:xfrm>
              <a:off x="4625875" y="3694200"/>
              <a:ext cx="268200" cy="266925"/>
            </a:xfrm>
            <a:custGeom>
              <a:rect b="b" l="l" r="r" t="t"/>
              <a:pathLst>
                <a:path extrusionOk="0" h="10677" w="10728">
                  <a:moveTo>
                    <a:pt x="5010" y="0"/>
                  </a:moveTo>
                  <a:cubicBezTo>
                    <a:pt x="4832" y="0"/>
                    <a:pt x="4677" y="135"/>
                    <a:pt x="4655" y="327"/>
                  </a:cubicBezTo>
                  <a:lnTo>
                    <a:pt x="4191" y="3804"/>
                  </a:lnTo>
                  <a:lnTo>
                    <a:pt x="714" y="3340"/>
                  </a:lnTo>
                  <a:cubicBezTo>
                    <a:pt x="700" y="3338"/>
                    <a:pt x="685" y="3337"/>
                    <a:pt x="670" y="3337"/>
                  </a:cubicBezTo>
                  <a:cubicBezTo>
                    <a:pt x="485" y="3337"/>
                    <a:pt x="320" y="3473"/>
                    <a:pt x="298" y="3661"/>
                  </a:cubicBezTo>
                  <a:lnTo>
                    <a:pt x="36" y="5638"/>
                  </a:lnTo>
                  <a:cubicBezTo>
                    <a:pt x="0" y="5840"/>
                    <a:pt x="143" y="6030"/>
                    <a:pt x="357" y="6054"/>
                  </a:cubicBezTo>
                  <a:lnTo>
                    <a:pt x="3834" y="6519"/>
                  </a:lnTo>
                  <a:lnTo>
                    <a:pt x="3370" y="9995"/>
                  </a:lnTo>
                  <a:cubicBezTo>
                    <a:pt x="3346" y="10198"/>
                    <a:pt x="3489" y="10388"/>
                    <a:pt x="3691" y="10412"/>
                  </a:cubicBezTo>
                  <a:lnTo>
                    <a:pt x="5667" y="10674"/>
                  </a:lnTo>
                  <a:cubicBezTo>
                    <a:pt x="5682" y="10676"/>
                    <a:pt x="5697" y="10676"/>
                    <a:pt x="5712" y="10676"/>
                  </a:cubicBezTo>
                  <a:cubicBezTo>
                    <a:pt x="5897" y="10676"/>
                    <a:pt x="6062" y="10540"/>
                    <a:pt x="6084" y="10352"/>
                  </a:cubicBezTo>
                  <a:lnTo>
                    <a:pt x="6548" y="6876"/>
                  </a:lnTo>
                  <a:lnTo>
                    <a:pt x="10025" y="7328"/>
                  </a:lnTo>
                  <a:cubicBezTo>
                    <a:pt x="10046" y="7332"/>
                    <a:pt x="10067" y="7334"/>
                    <a:pt x="10087" y="7334"/>
                  </a:cubicBezTo>
                  <a:cubicBezTo>
                    <a:pt x="10265" y="7334"/>
                    <a:pt x="10420" y="7199"/>
                    <a:pt x="10442" y="7007"/>
                  </a:cubicBezTo>
                  <a:lnTo>
                    <a:pt x="10704" y="5042"/>
                  </a:lnTo>
                  <a:cubicBezTo>
                    <a:pt x="10728" y="4840"/>
                    <a:pt x="10585" y="4649"/>
                    <a:pt x="10382" y="4625"/>
                  </a:cubicBezTo>
                  <a:lnTo>
                    <a:pt x="6906" y="4161"/>
                  </a:lnTo>
                  <a:lnTo>
                    <a:pt x="7358" y="685"/>
                  </a:lnTo>
                  <a:cubicBezTo>
                    <a:pt x="7394" y="482"/>
                    <a:pt x="7239" y="292"/>
                    <a:pt x="7037" y="268"/>
                  </a:cubicBezTo>
                  <a:lnTo>
                    <a:pt x="5072" y="6"/>
                  </a:lnTo>
                  <a:cubicBezTo>
                    <a:pt x="5051" y="2"/>
                    <a:pt x="5030" y="0"/>
                    <a:pt x="5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7" name="Google Shape;1217;p6"/>
            <p:cNvSpPr/>
            <p:nvPr/>
          </p:nvSpPr>
          <p:spPr>
            <a:xfrm>
              <a:off x="4282975" y="4098125"/>
              <a:ext cx="271175" cy="338025"/>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8" name="Google Shape;1218;p6"/>
            <p:cNvSpPr/>
            <p:nvPr/>
          </p:nvSpPr>
          <p:spPr>
            <a:xfrm>
              <a:off x="4331175" y="4220000"/>
              <a:ext cx="46550" cy="38650"/>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19" name="Google Shape;1219;p6"/>
            <p:cNvSpPr/>
            <p:nvPr/>
          </p:nvSpPr>
          <p:spPr>
            <a:xfrm>
              <a:off x="4383675" y="4208750"/>
              <a:ext cx="96100" cy="33625"/>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0" name="Google Shape;1220;p6"/>
            <p:cNvSpPr/>
            <p:nvPr/>
          </p:nvSpPr>
          <p:spPr>
            <a:xfrm>
              <a:off x="4341000" y="4273875"/>
              <a:ext cx="46325" cy="38650"/>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1" name="Google Shape;1221;p6"/>
            <p:cNvSpPr/>
            <p:nvPr/>
          </p:nvSpPr>
          <p:spPr>
            <a:xfrm>
              <a:off x="4394875" y="4262500"/>
              <a:ext cx="94000" cy="33750"/>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2" name="Google Shape;1222;p6"/>
            <p:cNvSpPr/>
            <p:nvPr/>
          </p:nvSpPr>
          <p:spPr>
            <a:xfrm>
              <a:off x="4351425" y="4331350"/>
              <a:ext cx="46550" cy="38925"/>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3" name="Google Shape;1223;p6"/>
            <p:cNvSpPr/>
            <p:nvPr/>
          </p:nvSpPr>
          <p:spPr>
            <a:xfrm>
              <a:off x="4404975" y="4319925"/>
              <a:ext cx="94800" cy="33850"/>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4" name="Google Shape;1224;p6"/>
            <p:cNvSpPr/>
            <p:nvPr/>
          </p:nvSpPr>
          <p:spPr>
            <a:xfrm>
              <a:off x="4306775" y="4570625"/>
              <a:ext cx="194400" cy="174100"/>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5" name="Google Shape;1225;p6"/>
            <p:cNvSpPr/>
            <p:nvPr/>
          </p:nvSpPr>
          <p:spPr>
            <a:xfrm>
              <a:off x="4670500" y="4197375"/>
              <a:ext cx="152150" cy="141000"/>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6" name="Google Shape;1226;p6"/>
            <p:cNvSpPr/>
            <p:nvPr/>
          </p:nvSpPr>
          <p:spPr>
            <a:xfrm>
              <a:off x="4773200" y="4138825"/>
              <a:ext cx="152125" cy="141025"/>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7" name="Google Shape;1227;p6"/>
            <p:cNvSpPr/>
            <p:nvPr/>
          </p:nvSpPr>
          <p:spPr>
            <a:xfrm>
              <a:off x="4625875" y="4488350"/>
              <a:ext cx="268200" cy="266925"/>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8" name="Google Shape;1228;p6"/>
            <p:cNvSpPr/>
            <p:nvPr/>
          </p:nvSpPr>
          <p:spPr>
            <a:xfrm>
              <a:off x="3488825" y="921825"/>
              <a:ext cx="270875" cy="337450"/>
            </a:xfrm>
            <a:custGeom>
              <a:rect b="b" l="l" r="r" t="t"/>
              <a:pathLst>
                <a:path extrusionOk="0" h="13498" w="10835">
                  <a:moveTo>
                    <a:pt x="4152" y="412"/>
                  </a:moveTo>
                  <a:cubicBezTo>
                    <a:pt x="4440" y="412"/>
                    <a:pt x="4723" y="584"/>
                    <a:pt x="4775" y="971"/>
                  </a:cubicBezTo>
                  <a:cubicBezTo>
                    <a:pt x="4810" y="1173"/>
                    <a:pt x="4751" y="1364"/>
                    <a:pt x="4632" y="1518"/>
                  </a:cubicBezTo>
                  <a:lnTo>
                    <a:pt x="3834" y="1661"/>
                  </a:lnTo>
                  <a:cubicBezTo>
                    <a:pt x="3667" y="1566"/>
                    <a:pt x="3536" y="1399"/>
                    <a:pt x="3501" y="1209"/>
                  </a:cubicBezTo>
                  <a:cubicBezTo>
                    <a:pt x="3386" y="709"/>
                    <a:pt x="3773" y="412"/>
                    <a:pt x="4152" y="412"/>
                  </a:cubicBezTo>
                  <a:close/>
                  <a:moveTo>
                    <a:pt x="7842" y="2726"/>
                  </a:moveTo>
                  <a:cubicBezTo>
                    <a:pt x="8105" y="2726"/>
                    <a:pt x="8341" y="2907"/>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48" y="4507"/>
                  </a:lnTo>
                  <a:cubicBezTo>
                    <a:pt x="1000" y="4209"/>
                    <a:pt x="1203" y="3935"/>
                    <a:pt x="1500" y="3876"/>
                  </a:cubicBezTo>
                  <a:lnTo>
                    <a:pt x="2239" y="3745"/>
                  </a:lnTo>
                  <a:cubicBezTo>
                    <a:pt x="2280" y="3954"/>
                    <a:pt x="2460" y="4099"/>
                    <a:pt x="2664" y="4099"/>
                  </a:cubicBezTo>
                  <a:cubicBezTo>
                    <a:pt x="2693" y="4099"/>
                    <a:pt x="2721" y="4096"/>
                    <a:pt x="2751" y="4090"/>
                  </a:cubicBezTo>
                  <a:lnTo>
                    <a:pt x="6656" y="3376"/>
                  </a:lnTo>
                  <a:cubicBezTo>
                    <a:pt x="6894" y="3340"/>
                    <a:pt x="7049" y="3114"/>
                    <a:pt x="7013" y="2876"/>
                  </a:cubicBezTo>
                  <a:lnTo>
                    <a:pt x="7751" y="2733"/>
                  </a:lnTo>
                  <a:cubicBezTo>
                    <a:pt x="7782" y="2728"/>
                    <a:pt x="7812" y="2726"/>
                    <a:pt x="7842" y="2726"/>
                  </a:cubicBezTo>
                  <a:close/>
                  <a:moveTo>
                    <a:pt x="4137" y="1"/>
                  </a:moveTo>
                  <a:cubicBezTo>
                    <a:pt x="4073" y="1"/>
                    <a:pt x="4007" y="6"/>
                    <a:pt x="3941" y="18"/>
                  </a:cubicBezTo>
                  <a:cubicBezTo>
                    <a:pt x="3358" y="125"/>
                    <a:pt x="2965" y="697"/>
                    <a:pt x="3072" y="1280"/>
                  </a:cubicBezTo>
                  <a:cubicBezTo>
                    <a:pt x="3096" y="1459"/>
                    <a:pt x="3179" y="1614"/>
                    <a:pt x="3286" y="1756"/>
                  </a:cubicBezTo>
                  <a:lnTo>
                    <a:pt x="2512" y="1899"/>
                  </a:lnTo>
                  <a:cubicBezTo>
                    <a:pt x="2191" y="1959"/>
                    <a:pt x="1977" y="2268"/>
                    <a:pt x="2036" y="2578"/>
                  </a:cubicBezTo>
                  <a:lnTo>
                    <a:pt x="2084" y="2864"/>
                  </a:lnTo>
                  <a:lnTo>
                    <a:pt x="798" y="3102"/>
                  </a:lnTo>
                  <a:cubicBezTo>
                    <a:pt x="322" y="3185"/>
                    <a:pt x="0" y="3650"/>
                    <a:pt x="84" y="4126"/>
                  </a:cubicBezTo>
                  <a:lnTo>
                    <a:pt x="1655" y="12758"/>
                  </a:lnTo>
                  <a:cubicBezTo>
                    <a:pt x="1740" y="13194"/>
                    <a:pt x="2120" y="13497"/>
                    <a:pt x="2540" y="13497"/>
                  </a:cubicBezTo>
                  <a:cubicBezTo>
                    <a:pt x="2590" y="13497"/>
                    <a:pt x="2640" y="13493"/>
                    <a:pt x="2691" y="13484"/>
                  </a:cubicBezTo>
                  <a:lnTo>
                    <a:pt x="10037" y="12139"/>
                  </a:lnTo>
                  <a:cubicBezTo>
                    <a:pt x="10513" y="12055"/>
                    <a:pt x="10835" y="11579"/>
                    <a:pt x="10752" y="11103"/>
                  </a:cubicBezTo>
                  <a:lnTo>
                    <a:pt x="9180" y="2483"/>
                  </a:lnTo>
                  <a:cubicBezTo>
                    <a:pt x="9095" y="2046"/>
                    <a:pt x="8715" y="1743"/>
                    <a:pt x="8287" y="1743"/>
                  </a:cubicBezTo>
                  <a:cubicBezTo>
                    <a:pt x="8236" y="1743"/>
                    <a:pt x="8184" y="1748"/>
                    <a:pt x="8132" y="1756"/>
                  </a:cubicBezTo>
                  <a:lnTo>
                    <a:pt x="6858" y="1995"/>
                  </a:lnTo>
                  <a:lnTo>
                    <a:pt x="6811" y="1721"/>
                  </a:lnTo>
                  <a:cubicBezTo>
                    <a:pt x="6747" y="1435"/>
                    <a:pt x="6506" y="1235"/>
                    <a:pt x="6227" y="1235"/>
                  </a:cubicBezTo>
                  <a:cubicBezTo>
                    <a:pt x="6192" y="1235"/>
                    <a:pt x="6156" y="1238"/>
                    <a:pt x="6120" y="1245"/>
                  </a:cubicBezTo>
                  <a:lnTo>
                    <a:pt x="5179" y="1411"/>
                  </a:lnTo>
                  <a:cubicBezTo>
                    <a:pt x="5227" y="1245"/>
                    <a:pt x="5239" y="1066"/>
                    <a:pt x="5203" y="899"/>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29" name="Google Shape;1229;p6"/>
            <p:cNvSpPr/>
            <p:nvPr/>
          </p:nvSpPr>
          <p:spPr>
            <a:xfrm>
              <a:off x="3536750" y="1043050"/>
              <a:ext cx="46625" cy="38675"/>
            </a:xfrm>
            <a:custGeom>
              <a:rect b="b" l="l" r="r" t="t"/>
              <a:pathLst>
                <a:path extrusionOk="0" h="1547" w="1865">
                  <a:moveTo>
                    <a:pt x="1026" y="1"/>
                  </a:moveTo>
                  <a:cubicBezTo>
                    <a:pt x="979" y="1"/>
                    <a:pt x="930" y="5"/>
                    <a:pt x="881" y="15"/>
                  </a:cubicBezTo>
                  <a:cubicBezTo>
                    <a:pt x="202" y="134"/>
                    <a:pt x="0" y="1015"/>
                    <a:pt x="572" y="1408"/>
                  </a:cubicBezTo>
                  <a:cubicBezTo>
                    <a:pt x="711" y="1504"/>
                    <a:pt x="861" y="1547"/>
                    <a:pt x="1007" y="1547"/>
                  </a:cubicBezTo>
                  <a:cubicBezTo>
                    <a:pt x="1458" y="1547"/>
                    <a:pt x="1864" y="1138"/>
                    <a:pt x="1774" y="634"/>
                  </a:cubicBezTo>
                  <a:cubicBezTo>
                    <a:pt x="1701" y="266"/>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0" name="Google Shape;1230;p6"/>
            <p:cNvSpPr/>
            <p:nvPr/>
          </p:nvSpPr>
          <p:spPr>
            <a:xfrm>
              <a:off x="3589875" y="1031875"/>
              <a:ext cx="96075" cy="33775"/>
            </a:xfrm>
            <a:custGeom>
              <a:rect b="b" l="l" r="r" t="t"/>
              <a:pathLst>
                <a:path extrusionOk="0" h="1351" w="3843">
                  <a:moveTo>
                    <a:pt x="3234" y="0"/>
                  </a:moveTo>
                  <a:cubicBezTo>
                    <a:pt x="3203" y="0"/>
                    <a:pt x="3171" y="3"/>
                    <a:pt x="3138" y="10"/>
                  </a:cubicBezTo>
                  <a:lnTo>
                    <a:pt x="542" y="486"/>
                  </a:lnTo>
                  <a:cubicBezTo>
                    <a:pt x="1" y="576"/>
                    <a:pt x="111" y="1350"/>
                    <a:pt x="610" y="1350"/>
                  </a:cubicBezTo>
                  <a:cubicBezTo>
                    <a:pt x="638" y="1350"/>
                    <a:pt x="667" y="1348"/>
                    <a:pt x="697" y="1343"/>
                  </a:cubicBezTo>
                  <a:lnTo>
                    <a:pt x="3304" y="867"/>
                  </a:lnTo>
                  <a:cubicBezTo>
                    <a:pt x="3842" y="766"/>
                    <a:pt x="3726" y="0"/>
                    <a:pt x="32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1" name="Google Shape;1231;p6"/>
            <p:cNvSpPr/>
            <p:nvPr/>
          </p:nvSpPr>
          <p:spPr>
            <a:xfrm>
              <a:off x="3546550" y="1097000"/>
              <a:ext cx="46625" cy="38650"/>
            </a:xfrm>
            <a:custGeom>
              <a:rect b="b" l="l" r="r" t="t"/>
              <a:pathLst>
                <a:path extrusionOk="0" h="1546" w="1865">
                  <a:moveTo>
                    <a:pt x="1014" y="1"/>
                  </a:moveTo>
                  <a:cubicBezTo>
                    <a:pt x="971" y="1"/>
                    <a:pt x="927" y="4"/>
                    <a:pt x="882" y="12"/>
                  </a:cubicBezTo>
                  <a:cubicBezTo>
                    <a:pt x="203" y="131"/>
                    <a:pt x="1" y="1012"/>
                    <a:pt x="572" y="1405"/>
                  </a:cubicBezTo>
                  <a:cubicBezTo>
                    <a:pt x="711" y="1502"/>
                    <a:pt x="861" y="1545"/>
                    <a:pt x="1008" y="1545"/>
                  </a:cubicBezTo>
                  <a:cubicBezTo>
                    <a:pt x="1455" y="1545"/>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2" name="Google Shape;1232;p6"/>
            <p:cNvSpPr/>
            <p:nvPr/>
          </p:nvSpPr>
          <p:spPr>
            <a:xfrm>
              <a:off x="3600725" y="1085650"/>
              <a:ext cx="93800" cy="33725"/>
            </a:xfrm>
            <a:custGeom>
              <a:rect b="b" l="l" r="r" t="t"/>
              <a:pathLst>
                <a:path extrusionOk="0" h="1349" w="3752">
                  <a:moveTo>
                    <a:pt x="3132" y="0"/>
                  </a:moveTo>
                  <a:cubicBezTo>
                    <a:pt x="3120" y="0"/>
                    <a:pt x="3109" y="1"/>
                    <a:pt x="3097" y="2"/>
                  </a:cubicBezTo>
                  <a:lnTo>
                    <a:pt x="501" y="478"/>
                  </a:lnTo>
                  <a:cubicBezTo>
                    <a:pt x="1" y="618"/>
                    <a:pt x="114" y="1348"/>
                    <a:pt x="620" y="1348"/>
                  </a:cubicBezTo>
                  <a:cubicBezTo>
                    <a:pt x="631" y="1348"/>
                    <a:pt x="644" y="1348"/>
                    <a:pt x="656" y="1347"/>
                  </a:cubicBezTo>
                  <a:lnTo>
                    <a:pt x="3251" y="871"/>
                  </a:lnTo>
                  <a:cubicBezTo>
                    <a:pt x="3752" y="731"/>
                    <a:pt x="3627"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3" name="Google Shape;1233;p6"/>
            <p:cNvSpPr/>
            <p:nvPr/>
          </p:nvSpPr>
          <p:spPr>
            <a:xfrm>
              <a:off x="3557275" y="1154450"/>
              <a:ext cx="46550" cy="38900"/>
            </a:xfrm>
            <a:custGeom>
              <a:rect b="b" l="l" r="r" t="t"/>
              <a:pathLst>
                <a:path extrusionOk="0" h="1556" w="1862">
                  <a:moveTo>
                    <a:pt x="1002" y="1"/>
                  </a:moveTo>
                  <a:cubicBezTo>
                    <a:pt x="958"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4" name="Google Shape;1234;p6"/>
            <p:cNvSpPr/>
            <p:nvPr/>
          </p:nvSpPr>
          <p:spPr>
            <a:xfrm>
              <a:off x="3610725" y="1143050"/>
              <a:ext cx="94925" cy="34125"/>
            </a:xfrm>
            <a:custGeom>
              <a:rect b="b" l="l" r="r" t="t"/>
              <a:pathLst>
                <a:path extrusionOk="0" h="1365" w="3797">
                  <a:moveTo>
                    <a:pt x="3171" y="0"/>
                  </a:moveTo>
                  <a:cubicBezTo>
                    <a:pt x="3152" y="0"/>
                    <a:pt x="3133" y="1"/>
                    <a:pt x="3113" y="4"/>
                  </a:cubicBezTo>
                  <a:lnTo>
                    <a:pt x="518" y="480"/>
                  </a:lnTo>
                  <a:cubicBezTo>
                    <a:pt x="1" y="606"/>
                    <a:pt x="116" y="1364"/>
                    <a:pt x="627" y="1364"/>
                  </a:cubicBezTo>
                  <a:cubicBezTo>
                    <a:pt x="645" y="1364"/>
                    <a:pt x="665" y="1363"/>
                    <a:pt x="684" y="1361"/>
                  </a:cubicBezTo>
                  <a:lnTo>
                    <a:pt x="3268"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5" name="Google Shape;1235;p6"/>
            <p:cNvSpPr/>
            <p:nvPr/>
          </p:nvSpPr>
          <p:spPr>
            <a:xfrm>
              <a:off x="3512625" y="1393950"/>
              <a:ext cx="194100" cy="174175"/>
            </a:xfrm>
            <a:custGeom>
              <a:rect b="b" l="l" r="r" t="t"/>
              <a:pathLst>
                <a:path extrusionOk="0" h="6967" w="7764">
                  <a:moveTo>
                    <a:pt x="3929" y="1"/>
                  </a:moveTo>
                  <a:cubicBezTo>
                    <a:pt x="2899" y="1"/>
                    <a:pt x="1886" y="465"/>
                    <a:pt x="1227" y="1338"/>
                  </a:cubicBezTo>
                  <a:lnTo>
                    <a:pt x="6954" y="4969"/>
                  </a:lnTo>
                  <a:cubicBezTo>
                    <a:pt x="7764" y="3398"/>
                    <a:pt x="7240" y="1469"/>
                    <a:pt x="5751" y="528"/>
                  </a:cubicBezTo>
                  <a:cubicBezTo>
                    <a:pt x="5188" y="173"/>
                    <a:pt x="4555" y="1"/>
                    <a:pt x="3929" y="1"/>
                  </a:cubicBezTo>
                  <a:close/>
                  <a:moveTo>
                    <a:pt x="810" y="1993"/>
                  </a:moveTo>
                  <a:lnTo>
                    <a:pt x="810" y="1993"/>
                  </a:lnTo>
                  <a:cubicBezTo>
                    <a:pt x="1" y="3553"/>
                    <a:pt x="525" y="5493"/>
                    <a:pt x="2013" y="6434"/>
                  </a:cubicBezTo>
                  <a:cubicBezTo>
                    <a:pt x="2579" y="6793"/>
                    <a:pt x="3211" y="6966"/>
                    <a:pt x="3836" y="6966"/>
                  </a:cubicBezTo>
                  <a:cubicBezTo>
                    <a:pt x="4868" y="6966"/>
                    <a:pt x="5882"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6" name="Google Shape;1236;p6"/>
            <p:cNvSpPr/>
            <p:nvPr/>
          </p:nvSpPr>
          <p:spPr>
            <a:xfrm>
              <a:off x="3876375" y="1020500"/>
              <a:ext cx="152125" cy="141000"/>
            </a:xfrm>
            <a:custGeom>
              <a:rect b="b" l="l" r="r" t="t"/>
              <a:pathLst>
                <a:path extrusionOk="0" h="5640" w="6085">
                  <a:moveTo>
                    <a:pt x="3596" y="0"/>
                  </a:moveTo>
                  <a:lnTo>
                    <a:pt x="1215" y="1631"/>
                  </a:lnTo>
                  <a:cubicBezTo>
                    <a:pt x="250" y="2286"/>
                    <a:pt x="0" y="3596"/>
                    <a:pt x="655" y="4560"/>
                  </a:cubicBezTo>
                  <a:lnTo>
                    <a:pt x="774" y="4715"/>
                  </a:lnTo>
                  <a:cubicBezTo>
                    <a:pt x="1175" y="5316"/>
                    <a:pt x="1834" y="5640"/>
                    <a:pt x="2508" y="5640"/>
                  </a:cubicBezTo>
                  <a:cubicBezTo>
                    <a:pt x="2915" y="5640"/>
                    <a:pt x="3328" y="5521"/>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7" name="Google Shape;1237;p6"/>
            <p:cNvSpPr/>
            <p:nvPr/>
          </p:nvSpPr>
          <p:spPr>
            <a:xfrm>
              <a:off x="3979050" y="962250"/>
              <a:ext cx="152125" cy="140725"/>
            </a:xfrm>
            <a:custGeom>
              <a:rect b="b" l="l" r="r" t="t"/>
              <a:pathLst>
                <a:path extrusionOk="0" h="5629" w="6085">
                  <a:moveTo>
                    <a:pt x="3578" y="1"/>
                  </a:moveTo>
                  <a:cubicBezTo>
                    <a:pt x="3170" y="1"/>
                    <a:pt x="2757" y="119"/>
                    <a:pt x="2394" y="366"/>
                  </a:cubicBezTo>
                  <a:lnTo>
                    <a:pt x="1" y="1985"/>
                  </a:lnTo>
                  <a:lnTo>
                    <a:pt x="2477" y="5628"/>
                  </a:lnTo>
                  <a:lnTo>
                    <a:pt x="4870"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8" name="Google Shape;1238;p6"/>
            <p:cNvSpPr/>
            <p:nvPr/>
          </p:nvSpPr>
          <p:spPr>
            <a:xfrm>
              <a:off x="3831725" y="1311750"/>
              <a:ext cx="268200" cy="266650"/>
            </a:xfrm>
            <a:custGeom>
              <a:rect b="b" l="l" r="r" t="t"/>
              <a:pathLst>
                <a:path extrusionOk="0" h="10666" w="10728">
                  <a:moveTo>
                    <a:pt x="5007" y="1"/>
                  </a:moveTo>
                  <a:cubicBezTo>
                    <a:pt x="4823" y="1"/>
                    <a:pt x="4676" y="136"/>
                    <a:pt x="4644" y="328"/>
                  </a:cubicBezTo>
                  <a:lnTo>
                    <a:pt x="4191" y="3793"/>
                  </a:lnTo>
                  <a:lnTo>
                    <a:pt x="715" y="3340"/>
                  </a:lnTo>
                  <a:cubicBezTo>
                    <a:pt x="692" y="3336"/>
                    <a:pt x="671" y="3335"/>
                    <a:pt x="649" y="3335"/>
                  </a:cubicBezTo>
                  <a:cubicBezTo>
                    <a:pt x="465" y="3335"/>
                    <a:pt x="318" y="3469"/>
                    <a:pt x="286" y="3662"/>
                  </a:cubicBezTo>
                  <a:lnTo>
                    <a:pt x="24" y="5626"/>
                  </a:lnTo>
                  <a:cubicBezTo>
                    <a:pt x="0" y="5829"/>
                    <a:pt x="143" y="6019"/>
                    <a:pt x="345" y="6043"/>
                  </a:cubicBezTo>
                  <a:lnTo>
                    <a:pt x="3834" y="6507"/>
                  </a:lnTo>
                  <a:lnTo>
                    <a:pt x="3370" y="9984"/>
                  </a:lnTo>
                  <a:cubicBezTo>
                    <a:pt x="3346" y="10186"/>
                    <a:pt x="3489" y="10377"/>
                    <a:pt x="3691" y="10401"/>
                  </a:cubicBezTo>
                  <a:lnTo>
                    <a:pt x="5668" y="10663"/>
                  </a:lnTo>
                  <a:cubicBezTo>
                    <a:pt x="5682" y="10664"/>
                    <a:pt x="5697" y="10665"/>
                    <a:pt x="5712" y="10665"/>
                  </a:cubicBezTo>
                  <a:cubicBezTo>
                    <a:pt x="5897" y="10665"/>
                    <a:pt x="6062" y="10529"/>
                    <a:pt x="6084" y="10341"/>
                  </a:cubicBezTo>
                  <a:lnTo>
                    <a:pt x="6537" y="6864"/>
                  </a:lnTo>
                  <a:lnTo>
                    <a:pt x="10025" y="7329"/>
                  </a:lnTo>
                  <a:cubicBezTo>
                    <a:pt x="10039" y="7330"/>
                    <a:pt x="10053" y="7331"/>
                    <a:pt x="10067" y="7331"/>
                  </a:cubicBezTo>
                  <a:cubicBezTo>
                    <a:pt x="10253" y="7331"/>
                    <a:pt x="10420" y="7184"/>
                    <a:pt x="10442" y="6995"/>
                  </a:cubicBezTo>
                  <a:lnTo>
                    <a:pt x="10704" y="5019"/>
                  </a:lnTo>
                  <a:cubicBezTo>
                    <a:pt x="10728" y="4817"/>
                    <a:pt x="10585" y="4626"/>
                    <a:pt x="10382" y="4602"/>
                  </a:cubicBezTo>
                  <a:lnTo>
                    <a:pt x="6906" y="4150"/>
                  </a:lnTo>
                  <a:lnTo>
                    <a:pt x="7358" y="661"/>
                  </a:lnTo>
                  <a:cubicBezTo>
                    <a:pt x="7382" y="459"/>
                    <a:pt x="7239" y="280"/>
                    <a:pt x="7037" y="245"/>
                  </a:cubicBezTo>
                  <a:lnTo>
                    <a:pt x="5072" y="6"/>
                  </a:lnTo>
                  <a:cubicBezTo>
                    <a:pt x="5050" y="3"/>
                    <a:pt x="5028"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39" name="Google Shape;1239;p6"/>
            <p:cNvSpPr/>
            <p:nvPr/>
          </p:nvSpPr>
          <p:spPr>
            <a:xfrm>
              <a:off x="3488825" y="1715975"/>
              <a:ext cx="270875" cy="337725"/>
            </a:xfrm>
            <a:custGeom>
              <a:rect b="b" l="l" r="r" t="t"/>
              <a:pathLst>
                <a:path extrusionOk="0" h="13509" w="10835">
                  <a:moveTo>
                    <a:pt x="4147" y="414"/>
                  </a:moveTo>
                  <a:cubicBezTo>
                    <a:pt x="4437" y="414"/>
                    <a:pt x="4723" y="589"/>
                    <a:pt x="4775" y="982"/>
                  </a:cubicBezTo>
                  <a:cubicBezTo>
                    <a:pt x="4810" y="1173"/>
                    <a:pt x="4751" y="1375"/>
                    <a:pt x="4632" y="1518"/>
                  </a:cubicBezTo>
                  <a:lnTo>
                    <a:pt x="3834" y="1673"/>
                  </a:lnTo>
                  <a:cubicBezTo>
                    <a:pt x="3655" y="1578"/>
                    <a:pt x="3536" y="1411"/>
                    <a:pt x="3501" y="1209"/>
                  </a:cubicBezTo>
                  <a:cubicBezTo>
                    <a:pt x="3386" y="710"/>
                    <a:pt x="3770" y="414"/>
                    <a:pt x="4147" y="414"/>
                  </a:cubicBezTo>
                  <a:close/>
                  <a:moveTo>
                    <a:pt x="7868" y="2734"/>
                  </a:moveTo>
                  <a:cubicBezTo>
                    <a:pt x="8125" y="2734"/>
                    <a:pt x="8352" y="2923"/>
                    <a:pt x="8394" y="3185"/>
                  </a:cubicBezTo>
                  <a:lnTo>
                    <a:pt x="9775" y="10746"/>
                  </a:lnTo>
                  <a:cubicBezTo>
                    <a:pt x="9835" y="11043"/>
                    <a:pt x="9632" y="11329"/>
                    <a:pt x="9335" y="11377"/>
                  </a:cubicBezTo>
                  <a:lnTo>
                    <a:pt x="3072" y="12520"/>
                  </a:lnTo>
                  <a:cubicBezTo>
                    <a:pt x="3037" y="12527"/>
                    <a:pt x="3002" y="12530"/>
                    <a:pt x="2967" y="12530"/>
                  </a:cubicBezTo>
                  <a:cubicBezTo>
                    <a:pt x="2710" y="12530"/>
                    <a:pt x="2482" y="12342"/>
                    <a:pt x="2429" y="12079"/>
                  </a:cubicBezTo>
                  <a:lnTo>
                    <a:pt x="1060" y="4519"/>
                  </a:lnTo>
                  <a:cubicBezTo>
                    <a:pt x="1000" y="4221"/>
                    <a:pt x="1203" y="3935"/>
                    <a:pt x="1500" y="3888"/>
                  </a:cubicBezTo>
                  <a:lnTo>
                    <a:pt x="2250" y="3745"/>
                  </a:lnTo>
                  <a:cubicBezTo>
                    <a:pt x="2283" y="3960"/>
                    <a:pt x="2471" y="4107"/>
                    <a:pt x="2682" y="4107"/>
                  </a:cubicBezTo>
                  <a:cubicBezTo>
                    <a:pt x="2705" y="4107"/>
                    <a:pt x="2728" y="4105"/>
                    <a:pt x="2751" y="4102"/>
                  </a:cubicBezTo>
                  <a:lnTo>
                    <a:pt x="6668" y="3387"/>
                  </a:lnTo>
                  <a:cubicBezTo>
                    <a:pt x="6906" y="3340"/>
                    <a:pt x="7061" y="3114"/>
                    <a:pt x="7013" y="2875"/>
                  </a:cubicBezTo>
                  <a:lnTo>
                    <a:pt x="7763" y="2745"/>
                  </a:lnTo>
                  <a:cubicBezTo>
                    <a:pt x="7798" y="2737"/>
                    <a:pt x="7833" y="2734"/>
                    <a:pt x="7868" y="2734"/>
                  </a:cubicBezTo>
                  <a:close/>
                  <a:moveTo>
                    <a:pt x="4137" y="0"/>
                  </a:moveTo>
                  <a:cubicBezTo>
                    <a:pt x="4073" y="0"/>
                    <a:pt x="4007" y="6"/>
                    <a:pt x="3941" y="18"/>
                  </a:cubicBezTo>
                  <a:cubicBezTo>
                    <a:pt x="3358" y="125"/>
                    <a:pt x="2965" y="697"/>
                    <a:pt x="3072" y="1292"/>
                  </a:cubicBezTo>
                  <a:cubicBezTo>
                    <a:pt x="3096" y="1459"/>
                    <a:pt x="3179" y="1625"/>
                    <a:pt x="3286" y="1768"/>
                  </a:cubicBezTo>
                  <a:lnTo>
                    <a:pt x="2512" y="1911"/>
                  </a:lnTo>
                  <a:cubicBezTo>
                    <a:pt x="2191" y="1971"/>
                    <a:pt x="1977" y="2280"/>
                    <a:pt x="2036" y="2602"/>
                  </a:cubicBezTo>
                  <a:lnTo>
                    <a:pt x="2084" y="2875"/>
                  </a:lnTo>
                  <a:lnTo>
                    <a:pt x="798" y="3114"/>
                  </a:lnTo>
                  <a:cubicBezTo>
                    <a:pt x="310" y="3197"/>
                    <a:pt x="0" y="3661"/>
                    <a:pt x="84" y="4149"/>
                  </a:cubicBezTo>
                  <a:lnTo>
                    <a:pt x="1655" y="12770"/>
                  </a:lnTo>
                  <a:cubicBezTo>
                    <a:pt x="1740" y="13206"/>
                    <a:pt x="2120" y="13509"/>
                    <a:pt x="2540" y="13509"/>
                  </a:cubicBezTo>
                  <a:cubicBezTo>
                    <a:pt x="2590" y="13509"/>
                    <a:pt x="2640" y="13505"/>
                    <a:pt x="2691" y="13496"/>
                  </a:cubicBezTo>
                  <a:lnTo>
                    <a:pt x="10037" y="12150"/>
                  </a:lnTo>
                  <a:cubicBezTo>
                    <a:pt x="10513" y="12067"/>
                    <a:pt x="10835" y="11603"/>
                    <a:pt x="10752" y="11115"/>
                  </a:cubicBezTo>
                  <a:lnTo>
                    <a:pt x="9180" y="2483"/>
                  </a:lnTo>
                  <a:cubicBezTo>
                    <a:pt x="9096" y="2052"/>
                    <a:pt x="8725" y="1751"/>
                    <a:pt x="8304" y="1751"/>
                  </a:cubicBezTo>
                  <a:cubicBezTo>
                    <a:pt x="8247" y="1751"/>
                    <a:pt x="8190" y="1757"/>
                    <a:pt x="8132" y="1768"/>
                  </a:cubicBezTo>
                  <a:lnTo>
                    <a:pt x="6858" y="1994"/>
                  </a:lnTo>
                  <a:lnTo>
                    <a:pt x="6811" y="1721"/>
                  </a:lnTo>
                  <a:cubicBezTo>
                    <a:pt x="6746" y="1431"/>
                    <a:pt x="6497" y="1237"/>
                    <a:pt x="6213" y="1237"/>
                  </a:cubicBezTo>
                  <a:cubicBezTo>
                    <a:pt x="6183" y="1237"/>
                    <a:pt x="6151" y="1240"/>
                    <a:pt x="6120" y="1244"/>
                  </a:cubicBezTo>
                  <a:lnTo>
                    <a:pt x="5179" y="1423"/>
                  </a:lnTo>
                  <a:cubicBezTo>
                    <a:pt x="5227" y="1244"/>
                    <a:pt x="5239" y="1066"/>
                    <a:pt x="5203" y="899"/>
                  </a:cubicBezTo>
                  <a:cubicBezTo>
                    <a:pt x="5108" y="370"/>
                    <a:pt x="4655"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0" name="Google Shape;1240;p6"/>
            <p:cNvSpPr/>
            <p:nvPr/>
          </p:nvSpPr>
          <p:spPr>
            <a:xfrm>
              <a:off x="3536750" y="1837275"/>
              <a:ext cx="46600" cy="38650"/>
            </a:xfrm>
            <a:custGeom>
              <a:rect b="b" l="l" r="r" t="t"/>
              <a:pathLst>
                <a:path extrusionOk="0" h="1546" w="1864">
                  <a:moveTo>
                    <a:pt x="1013" y="1"/>
                  </a:moveTo>
                  <a:cubicBezTo>
                    <a:pt x="970" y="1"/>
                    <a:pt x="926" y="4"/>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1" name="Google Shape;1241;p6"/>
            <p:cNvSpPr/>
            <p:nvPr/>
          </p:nvSpPr>
          <p:spPr>
            <a:xfrm>
              <a:off x="3589525" y="1825875"/>
              <a:ext cx="96775" cy="34050"/>
            </a:xfrm>
            <a:custGeom>
              <a:rect b="b" l="l" r="r" t="t"/>
              <a:pathLst>
                <a:path extrusionOk="0" h="1362" w="3871">
                  <a:moveTo>
                    <a:pt x="3275" y="0"/>
                  </a:moveTo>
                  <a:cubicBezTo>
                    <a:pt x="3236" y="0"/>
                    <a:pt x="3195" y="5"/>
                    <a:pt x="3152" y="15"/>
                  </a:cubicBezTo>
                  <a:lnTo>
                    <a:pt x="556" y="492"/>
                  </a:lnTo>
                  <a:cubicBezTo>
                    <a:pt x="1" y="569"/>
                    <a:pt x="108" y="1362"/>
                    <a:pt x="599" y="1362"/>
                  </a:cubicBezTo>
                  <a:cubicBezTo>
                    <a:pt x="634" y="1362"/>
                    <a:pt x="672" y="1358"/>
                    <a:pt x="711" y="1349"/>
                  </a:cubicBezTo>
                  <a:lnTo>
                    <a:pt x="3318" y="873"/>
                  </a:lnTo>
                  <a:cubicBezTo>
                    <a:pt x="3870" y="784"/>
                    <a:pt x="3767" y="0"/>
                    <a:pt x="327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2" name="Google Shape;1242;p6"/>
            <p:cNvSpPr/>
            <p:nvPr/>
          </p:nvSpPr>
          <p:spPr>
            <a:xfrm>
              <a:off x="3546550" y="1891150"/>
              <a:ext cx="46625" cy="38650"/>
            </a:xfrm>
            <a:custGeom>
              <a:rect b="b" l="l" r="r" t="t"/>
              <a:pathLst>
                <a:path extrusionOk="0" h="1546" w="1865">
                  <a:moveTo>
                    <a:pt x="1014" y="1"/>
                  </a:moveTo>
                  <a:cubicBezTo>
                    <a:pt x="971" y="1"/>
                    <a:pt x="926" y="4"/>
                    <a:pt x="882" y="12"/>
                  </a:cubicBezTo>
                  <a:cubicBezTo>
                    <a:pt x="203" y="131"/>
                    <a:pt x="1" y="1012"/>
                    <a:pt x="572" y="1405"/>
                  </a:cubicBezTo>
                  <a:cubicBezTo>
                    <a:pt x="711" y="1502"/>
                    <a:pt x="862" y="1545"/>
                    <a:pt x="1009" y="1545"/>
                  </a:cubicBezTo>
                  <a:cubicBezTo>
                    <a:pt x="1455" y="1545"/>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3" name="Google Shape;1243;p6"/>
            <p:cNvSpPr/>
            <p:nvPr/>
          </p:nvSpPr>
          <p:spPr>
            <a:xfrm>
              <a:off x="3600825" y="1879800"/>
              <a:ext cx="93700" cy="33750"/>
            </a:xfrm>
            <a:custGeom>
              <a:rect b="b" l="l" r="r" t="t"/>
              <a:pathLst>
                <a:path extrusionOk="0" h="1350" w="3748">
                  <a:moveTo>
                    <a:pt x="3128" y="0"/>
                  </a:moveTo>
                  <a:cubicBezTo>
                    <a:pt x="3116" y="0"/>
                    <a:pt x="3105" y="1"/>
                    <a:pt x="3093" y="2"/>
                  </a:cubicBezTo>
                  <a:lnTo>
                    <a:pt x="497" y="478"/>
                  </a:lnTo>
                  <a:cubicBezTo>
                    <a:pt x="0" y="628"/>
                    <a:pt x="109" y="1349"/>
                    <a:pt x="604" y="1349"/>
                  </a:cubicBezTo>
                  <a:cubicBezTo>
                    <a:pt x="620" y="1349"/>
                    <a:pt x="636" y="1348"/>
                    <a:pt x="652" y="1347"/>
                  </a:cubicBezTo>
                  <a:lnTo>
                    <a:pt x="3247" y="883"/>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4" name="Google Shape;1244;p6"/>
            <p:cNvSpPr/>
            <p:nvPr/>
          </p:nvSpPr>
          <p:spPr>
            <a:xfrm>
              <a:off x="3557275" y="1948900"/>
              <a:ext cx="46550" cy="38625"/>
            </a:xfrm>
            <a:custGeom>
              <a:rect b="b" l="l" r="r" t="t"/>
              <a:pathLst>
                <a:path extrusionOk="0" h="1545" w="1862">
                  <a:moveTo>
                    <a:pt x="1002" y="0"/>
                  </a:moveTo>
                  <a:cubicBezTo>
                    <a:pt x="959" y="0"/>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5" name="Google Shape;1245;p6"/>
            <p:cNvSpPr/>
            <p:nvPr/>
          </p:nvSpPr>
          <p:spPr>
            <a:xfrm>
              <a:off x="3610950" y="1937225"/>
              <a:ext cx="94475" cy="34050"/>
            </a:xfrm>
            <a:custGeom>
              <a:rect b="b" l="l" r="r" t="t"/>
              <a:pathLst>
                <a:path extrusionOk="0" h="1362" w="3779">
                  <a:moveTo>
                    <a:pt x="3152" y="0"/>
                  </a:moveTo>
                  <a:cubicBezTo>
                    <a:pt x="3136" y="0"/>
                    <a:pt x="3121" y="1"/>
                    <a:pt x="3104" y="2"/>
                  </a:cubicBezTo>
                  <a:lnTo>
                    <a:pt x="3104" y="14"/>
                  </a:lnTo>
                  <a:lnTo>
                    <a:pt x="509" y="479"/>
                  </a:lnTo>
                  <a:cubicBezTo>
                    <a:pt x="0" y="617"/>
                    <a:pt x="120" y="1362"/>
                    <a:pt x="628" y="1362"/>
                  </a:cubicBezTo>
                  <a:cubicBezTo>
                    <a:pt x="644" y="1362"/>
                    <a:pt x="659" y="1361"/>
                    <a:pt x="675" y="1360"/>
                  </a:cubicBezTo>
                  <a:lnTo>
                    <a:pt x="3259"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6" name="Google Shape;1246;p6"/>
            <p:cNvSpPr/>
            <p:nvPr/>
          </p:nvSpPr>
          <p:spPr>
            <a:xfrm>
              <a:off x="3513825" y="2188200"/>
              <a:ext cx="192900" cy="173650"/>
            </a:xfrm>
            <a:custGeom>
              <a:rect b="b" l="l" r="r" t="t"/>
              <a:pathLst>
                <a:path extrusionOk="0" h="6946" w="7716">
                  <a:moveTo>
                    <a:pt x="3892" y="0"/>
                  </a:moveTo>
                  <a:cubicBezTo>
                    <a:pt x="2858" y="0"/>
                    <a:pt x="1840" y="469"/>
                    <a:pt x="1179" y="1346"/>
                  </a:cubicBezTo>
                  <a:lnTo>
                    <a:pt x="6906" y="4965"/>
                  </a:lnTo>
                  <a:cubicBezTo>
                    <a:pt x="7716" y="3394"/>
                    <a:pt x="7192" y="1465"/>
                    <a:pt x="5703" y="524"/>
                  </a:cubicBezTo>
                  <a:cubicBezTo>
                    <a:pt x="5144" y="171"/>
                    <a:pt x="4515" y="0"/>
                    <a:pt x="3892" y="0"/>
                  </a:cubicBezTo>
                  <a:close/>
                  <a:moveTo>
                    <a:pt x="762" y="1989"/>
                  </a:moveTo>
                  <a:lnTo>
                    <a:pt x="762" y="1989"/>
                  </a:lnTo>
                  <a:cubicBezTo>
                    <a:pt x="0" y="3548"/>
                    <a:pt x="477" y="5477"/>
                    <a:pt x="1953" y="6418"/>
                  </a:cubicBezTo>
                  <a:cubicBezTo>
                    <a:pt x="2520" y="6774"/>
                    <a:pt x="3155" y="6945"/>
                    <a:pt x="3782" y="6945"/>
                  </a:cubicBezTo>
                  <a:cubicBezTo>
                    <a:pt x="4813" y="6945"/>
                    <a:pt x="5828" y="6482"/>
                    <a:pt x="6501" y="5608"/>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7" name="Google Shape;1247;p6"/>
            <p:cNvSpPr/>
            <p:nvPr/>
          </p:nvSpPr>
          <p:spPr>
            <a:xfrm>
              <a:off x="3876375" y="1814925"/>
              <a:ext cx="152125" cy="140725"/>
            </a:xfrm>
            <a:custGeom>
              <a:rect b="b" l="l" r="r" t="t"/>
              <a:pathLst>
                <a:path extrusionOk="0" h="5629" w="6085">
                  <a:moveTo>
                    <a:pt x="3596" y="1"/>
                  </a:moveTo>
                  <a:lnTo>
                    <a:pt x="1215" y="1620"/>
                  </a:lnTo>
                  <a:cubicBezTo>
                    <a:pt x="250" y="2275"/>
                    <a:pt x="0" y="3585"/>
                    <a:pt x="655" y="4549"/>
                  </a:cubicBezTo>
                  <a:lnTo>
                    <a:pt x="774" y="4704"/>
                  </a:lnTo>
                  <a:cubicBezTo>
                    <a:pt x="1175" y="5305"/>
                    <a:pt x="1834" y="5629"/>
                    <a:pt x="2508" y="5629"/>
                  </a:cubicBezTo>
                  <a:cubicBezTo>
                    <a:pt x="2915" y="5629"/>
                    <a:pt x="3328" y="5510"/>
                    <a:pt x="3691" y="5264"/>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8" name="Google Shape;1248;p6"/>
            <p:cNvSpPr/>
            <p:nvPr/>
          </p:nvSpPr>
          <p:spPr>
            <a:xfrm>
              <a:off x="3979050" y="1756600"/>
              <a:ext cx="152125" cy="140800"/>
            </a:xfrm>
            <a:custGeom>
              <a:rect b="b" l="l" r="r" t="t"/>
              <a:pathLst>
                <a:path extrusionOk="0" h="5632" w="6085">
                  <a:moveTo>
                    <a:pt x="3589" y="1"/>
                  </a:moveTo>
                  <a:cubicBezTo>
                    <a:pt x="3177" y="1"/>
                    <a:pt x="2761" y="120"/>
                    <a:pt x="2394" y="369"/>
                  </a:cubicBezTo>
                  <a:lnTo>
                    <a:pt x="1" y="1989"/>
                  </a:lnTo>
                  <a:lnTo>
                    <a:pt x="2477" y="5632"/>
                  </a:lnTo>
                  <a:lnTo>
                    <a:pt x="4870" y="4001"/>
                  </a:lnTo>
                  <a:cubicBezTo>
                    <a:pt x="5835" y="3346"/>
                    <a:pt x="6085" y="2036"/>
                    <a:pt x="5430" y="1072"/>
                  </a:cubicBezTo>
                  <a:lnTo>
                    <a:pt x="5430" y="1072"/>
                  </a:lnTo>
                  <a:lnTo>
                    <a:pt x="5430" y="1084"/>
                  </a:lnTo>
                  <a:lnTo>
                    <a:pt x="5323" y="917"/>
                  </a:lnTo>
                  <a:cubicBezTo>
                    <a:pt x="4917" y="319"/>
                    <a:pt x="4259"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49" name="Google Shape;1249;p6"/>
            <p:cNvSpPr/>
            <p:nvPr/>
          </p:nvSpPr>
          <p:spPr>
            <a:xfrm>
              <a:off x="3831725" y="2105675"/>
              <a:ext cx="268200" cy="266925"/>
            </a:xfrm>
            <a:custGeom>
              <a:rect b="b" l="l" r="r" t="t"/>
              <a:pathLst>
                <a:path extrusionOk="0" h="10677" w="10728">
                  <a:moveTo>
                    <a:pt x="5026" y="1"/>
                  </a:moveTo>
                  <a:cubicBezTo>
                    <a:pt x="4833" y="1"/>
                    <a:pt x="4677" y="137"/>
                    <a:pt x="4644" y="325"/>
                  </a:cubicBezTo>
                  <a:lnTo>
                    <a:pt x="4191" y="3813"/>
                  </a:lnTo>
                  <a:lnTo>
                    <a:pt x="715" y="3349"/>
                  </a:lnTo>
                  <a:cubicBezTo>
                    <a:pt x="700" y="3347"/>
                    <a:pt x="685" y="3346"/>
                    <a:pt x="670" y="3346"/>
                  </a:cubicBezTo>
                  <a:cubicBezTo>
                    <a:pt x="485" y="3346"/>
                    <a:pt x="320" y="3483"/>
                    <a:pt x="298" y="3670"/>
                  </a:cubicBezTo>
                  <a:lnTo>
                    <a:pt x="24" y="5635"/>
                  </a:lnTo>
                  <a:cubicBezTo>
                    <a:pt x="0" y="5837"/>
                    <a:pt x="143" y="6028"/>
                    <a:pt x="345" y="6052"/>
                  </a:cubicBezTo>
                  <a:lnTo>
                    <a:pt x="3834" y="6516"/>
                  </a:lnTo>
                  <a:lnTo>
                    <a:pt x="3370" y="9993"/>
                  </a:lnTo>
                  <a:cubicBezTo>
                    <a:pt x="3346" y="10195"/>
                    <a:pt x="3489" y="10386"/>
                    <a:pt x="3691" y="10409"/>
                  </a:cubicBezTo>
                  <a:lnTo>
                    <a:pt x="5668" y="10671"/>
                  </a:lnTo>
                  <a:cubicBezTo>
                    <a:pt x="5688" y="10675"/>
                    <a:pt x="5709" y="10677"/>
                    <a:pt x="5729" y="10677"/>
                  </a:cubicBezTo>
                  <a:cubicBezTo>
                    <a:pt x="5905" y="10677"/>
                    <a:pt x="6052" y="10542"/>
                    <a:pt x="6084" y="10350"/>
                  </a:cubicBezTo>
                  <a:lnTo>
                    <a:pt x="6537" y="6873"/>
                  </a:lnTo>
                  <a:lnTo>
                    <a:pt x="10025" y="7338"/>
                  </a:lnTo>
                  <a:cubicBezTo>
                    <a:pt x="10040" y="7339"/>
                    <a:pt x="10055" y="7340"/>
                    <a:pt x="10069" y="7340"/>
                  </a:cubicBezTo>
                  <a:cubicBezTo>
                    <a:pt x="10255" y="7340"/>
                    <a:pt x="10420" y="7204"/>
                    <a:pt x="10442" y="7016"/>
                  </a:cubicBezTo>
                  <a:lnTo>
                    <a:pt x="10704" y="5040"/>
                  </a:lnTo>
                  <a:cubicBezTo>
                    <a:pt x="10728" y="4837"/>
                    <a:pt x="10585" y="4647"/>
                    <a:pt x="10382" y="4623"/>
                  </a:cubicBezTo>
                  <a:lnTo>
                    <a:pt x="6906" y="4159"/>
                  </a:lnTo>
                  <a:lnTo>
                    <a:pt x="7358" y="682"/>
                  </a:lnTo>
                  <a:cubicBezTo>
                    <a:pt x="7382" y="480"/>
                    <a:pt x="7239" y="289"/>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0" name="Google Shape;1250;p6"/>
            <p:cNvSpPr/>
            <p:nvPr/>
          </p:nvSpPr>
          <p:spPr>
            <a:xfrm>
              <a:off x="3488825" y="2510400"/>
              <a:ext cx="270875" cy="337175"/>
            </a:xfrm>
            <a:custGeom>
              <a:rect b="b" l="l" r="r" t="t"/>
              <a:pathLst>
                <a:path extrusionOk="0" h="13487" w="10835">
                  <a:moveTo>
                    <a:pt x="4145" y="408"/>
                  </a:moveTo>
                  <a:cubicBezTo>
                    <a:pt x="4436" y="408"/>
                    <a:pt x="4723" y="582"/>
                    <a:pt x="4775" y="971"/>
                  </a:cubicBezTo>
                  <a:cubicBezTo>
                    <a:pt x="4810" y="1162"/>
                    <a:pt x="4751" y="1364"/>
                    <a:pt x="4632" y="1507"/>
                  </a:cubicBezTo>
                  <a:lnTo>
                    <a:pt x="3834" y="1662"/>
                  </a:lnTo>
                  <a:cubicBezTo>
                    <a:pt x="3667" y="1567"/>
                    <a:pt x="3536" y="1400"/>
                    <a:pt x="3501" y="1209"/>
                  </a:cubicBezTo>
                  <a:lnTo>
                    <a:pt x="3501" y="1197"/>
                  </a:lnTo>
                  <a:cubicBezTo>
                    <a:pt x="3386" y="700"/>
                    <a:pt x="3769" y="408"/>
                    <a:pt x="4145" y="408"/>
                  </a:cubicBezTo>
                  <a:close/>
                  <a:moveTo>
                    <a:pt x="7856" y="2711"/>
                  </a:moveTo>
                  <a:cubicBezTo>
                    <a:pt x="8113" y="2711"/>
                    <a:pt x="8342" y="2899"/>
                    <a:pt x="8394" y="3162"/>
                  </a:cubicBezTo>
                  <a:lnTo>
                    <a:pt x="9775" y="10734"/>
                  </a:lnTo>
                  <a:cubicBezTo>
                    <a:pt x="9835" y="11032"/>
                    <a:pt x="9632" y="11318"/>
                    <a:pt x="9335" y="11365"/>
                  </a:cubicBezTo>
                  <a:lnTo>
                    <a:pt x="3072" y="12508"/>
                  </a:lnTo>
                  <a:cubicBezTo>
                    <a:pt x="3037" y="12515"/>
                    <a:pt x="3002" y="12519"/>
                    <a:pt x="2967" y="12519"/>
                  </a:cubicBezTo>
                  <a:cubicBezTo>
                    <a:pt x="2708" y="12519"/>
                    <a:pt x="2471" y="12330"/>
                    <a:pt x="2429" y="12068"/>
                  </a:cubicBezTo>
                  <a:lnTo>
                    <a:pt x="1048" y="4495"/>
                  </a:lnTo>
                  <a:cubicBezTo>
                    <a:pt x="1000" y="4198"/>
                    <a:pt x="1203" y="3912"/>
                    <a:pt x="1500" y="3864"/>
                  </a:cubicBezTo>
                  <a:lnTo>
                    <a:pt x="2239" y="3722"/>
                  </a:lnTo>
                  <a:cubicBezTo>
                    <a:pt x="2281" y="3932"/>
                    <a:pt x="2462" y="4087"/>
                    <a:pt x="2669" y="4087"/>
                  </a:cubicBezTo>
                  <a:cubicBezTo>
                    <a:pt x="2696" y="4087"/>
                    <a:pt x="2723" y="4084"/>
                    <a:pt x="2751" y="4079"/>
                  </a:cubicBezTo>
                  <a:lnTo>
                    <a:pt x="6656" y="3364"/>
                  </a:lnTo>
                  <a:cubicBezTo>
                    <a:pt x="6894" y="3317"/>
                    <a:pt x="7049" y="3091"/>
                    <a:pt x="7013" y="2852"/>
                  </a:cubicBezTo>
                  <a:lnTo>
                    <a:pt x="7751" y="2721"/>
                  </a:lnTo>
                  <a:cubicBezTo>
                    <a:pt x="7786" y="2714"/>
                    <a:pt x="7821" y="2711"/>
                    <a:pt x="7856" y="2711"/>
                  </a:cubicBezTo>
                  <a:close/>
                  <a:moveTo>
                    <a:pt x="4142" y="1"/>
                  </a:moveTo>
                  <a:cubicBezTo>
                    <a:pt x="4076" y="1"/>
                    <a:pt x="4009" y="7"/>
                    <a:pt x="3941" y="19"/>
                  </a:cubicBezTo>
                  <a:cubicBezTo>
                    <a:pt x="3358" y="126"/>
                    <a:pt x="2965" y="685"/>
                    <a:pt x="3072" y="1281"/>
                  </a:cubicBezTo>
                  <a:cubicBezTo>
                    <a:pt x="3096" y="1447"/>
                    <a:pt x="3179" y="1614"/>
                    <a:pt x="3286" y="1757"/>
                  </a:cubicBezTo>
                  <a:lnTo>
                    <a:pt x="2512" y="1900"/>
                  </a:lnTo>
                  <a:cubicBezTo>
                    <a:pt x="2191" y="1959"/>
                    <a:pt x="1977" y="2257"/>
                    <a:pt x="2036" y="2579"/>
                  </a:cubicBezTo>
                  <a:lnTo>
                    <a:pt x="2084" y="2864"/>
                  </a:lnTo>
                  <a:lnTo>
                    <a:pt x="798" y="3091"/>
                  </a:lnTo>
                  <a:cubicBezTo>
                    <a:pt x="322" y="3186"/>
                    <a:pt x="0" y="3650"/>
                    <a:pt x="84" y="4126"/>
                  </a:cubicBezTo>
                  <a:lnTo>
                    <a:pt x="1655" y="12758"/>
                  </a:lnTo>
                  <a:cubicBezTo>
                    <a:pt x="1740" y="13193"/>
                    <a:pt x="2118" y="13486"/>
                    <a:pt x="2536" y="13486"/>
                  </a:cubicBezTo>
                  <a:cubicBezTo>
                    <a:pt x="2587" y="13486"/>
                    <a:pt x="2639" y="13482"/>
                    <a:pt x="2691" y="13473"/>
                  </a:cubicBezTo>
                  <a:lnTo>
                    <a:pt x="10037" y="12139"/>
                  </a:lnTo>
                  <a:cubicBezTo>
                    <a:pt x="10513" y="12044"/>
                    <a:pt x="10835" y="11580"/>
                    <a:pt x="10752" y="11091"/>
                  </a:cubicBezTo>
                  <a:lnTo>
                    <a:pt x="9180" y="2459"/>
                  </a:lnTo>
                  <a:cubicBezTo>
                    <a:pt x="9095" y="2025"/>
                    <a:pt x="8717" y="1732"/>
                    <a:pt x="8291" y="1732"/>
                  </a:cubicBezTo>
                  <a:cubicBezTo>
                    <a:pt x="8239" y="1732"/>
                    <a:pt x="8185" y="1736"/>
                    <a:pt x="8132" y="1745"/>
                  </a:cubicBezTo>
                  <a:lnTo>
                    <a:pt x="6858" y="1983"/>
                  </a:lnTo>
                  <a:lnTo>
                    <a:pt x="6811" y="1709"/>
                  </a:lnTo>
                  <a:cubicBezTo>
                    <a:pt x="6746" y="1419"/>
                    <a:pt x="6497" y="1226"/>
                    <a:pt x="6213" y="1226"/>
                  </a:cubicBezTo>
                  <a:cubicBezTo>
                    <a:pt x="6183" y="1226"/>
                    <a:pt x="6151" y="1228"/>
                    <a:pt x="6120" y="1233"/>
                  </a:cubicBezTo>
                  <a:lnTo>
                    <a:pt x="5179" y="1412"/>
                  </a:lnTo>
                  <a:cubicBezTo>
                    <a:pt x="5227" y="1245"/>
                    <a:pt x="5239" y="1066"/>
                    <a:pt x="5203" y="888"/>
                  </a:cubicBezTo>
                  <a:cubicBezTo>
                    <a:pt x="5108"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1" name="Google Shape;1251;p6"/>
            <p:cNvSpPr/>
            <p:nvPr/>
          </p:nvSpPr>
          <p:spPr>
            <a:xfrm>
              <a:off x="3536750" y="2631725"/>
              <a:ext cx="46600" cy="38625"/>
            </a:xfrm>
            <a:custGeom>
              <a:rect b="b" l="l" r="r" t="t"/>
              <a:pathLst>
                <a:path extrusionOk="0" h="1545" w="1864">
                  <a:moveTo>
                    <a:pt x="1013" y="0"/>
                  </a:moveTo>
                  <a:cubicBezTo>
                    <a:pt x="970" y="0"/>
                    <a:pt x="926" y="4"/>
                    <a:pt x="881" y="12"/>
                  </a:cubicBezTo>
                  <a:cubicBezTo>
                    <a:pt x="202" y="131"/>
                    <a:pt x="0" y="1012"/>
                    <a:pt x="572" y="1405"/>
                  </a:cubicBezTo>
                  <a:cubicBezTo>
                    <a:pt x="713" y="1502"/>
                    <a:pt x="865" y="1545"/>
                    <a:pt x="1012" y="1545"/>
                  </a:cubicBezTo>
                  <a:cubicBezTo>
                    <a:pt x="1460"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2" name="Google Shape;1252;p6"/>
            <p:cNvSpPr/>
            <p:nvPr/>
          </p:nvSpPr>
          <p:spPr>
            <a:xfrm>
              <a:off x="3589975" y="2620175"/>
              <a:ext cx="95975" cy="33800"/>
            </a:xfrm>
            <a:custGeom>
              <a:rect b="b" l="l" r="r" t="t"/>
              <a:pathLst>
                <a:path extrusionOk="0" h="1352" w="3839">
                  <a:moveTo>
                    <a:pt x="3229" y="0"/>
                  </a:moveTo>
                  <a:cubicBezTo>
                    <a:pt x="3198" y="0"/>
                    <a:pt x="3167" y="3"/>
                    <a:pt x="3134" y="9"/>
                  </a:cubicBezTo>
                  <a:lnTo>
                    <a:pt x="538" y="485"/>
                  </a:lnTo>
                  <a:cubicBezTo>
                    <a:pt x="0" y="586"/>
                    <a:pt x="106" y="1352"/>
                    <a:pt x="597" y="1352"/>
                  </a:cubicBezTo>
                  <a:cubicBezTo>
                    <a:pt x="627" y="1352"/>
                    <a:pt x="659" y="1349"/>
                    <a:pt x="693" y="1343"/>
                  </a:cubicBezTo>
                  <a:lnTo>
                    <a:pt x="3300" y="866"/>
                  </a:lnTo>
                  <a:cubicBezTo>
                    <a:pt x="3839" y="777"/>
                    <a:pt x="3722" y="0"/>
                    <a:pt x="32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3" name="Google Shape;1253;p6"/>
            <p:cNvSpPr/>
            <p:nvPr/>
          </p:nvSpPr>
          <p:spPr>
            <a:xfrm>
              <a:off x="3546550" y="2685525"/>
              <a:ext cx="46625" cy="38700"/>
            </a:xfrm>
            <a:custGeom>
              <a:rect b="b" l="l" r="r" t="t"/>
              <a:pathLst>
                <a:path extrusionOk="0" h="1548" w="1865">
                  <a:moveTo>
                    <a:pt x="1027" y="0"/>
                  </a:moveTo>
                  <a:cubicBezTo>
                    <a:pt x="980" y="0"/>
                    <a:pt x="931" y="5"/>
                    <a:pt x="882" y="15"/>
                  </a:cubicBezTo>
                  <a:cubicBezTo>
                    <a:pt x="203" y="122"/>
                    <a:pt x="1" y="1015"/>
                    <a:pt x="572" y="1408"/>
                  </a:cubicBezTo>
                  <a:cubicBezTo>
                    <a:pt x="711" y="1505"/>
                    <a:pt x="861" y="1548"/>
                    <a:pt x="1008" y="1548"/>
                  </a:cubicBezTo>
                  <a:cubicBezTo>
                    <a:pt x="1455" y="1548"/>
                    <a:pt x="1865" y="1145"/>
                    <a:pt x="1775" y="634"/>
                  </a:cubicBezTo>
                  <a:cubicBezTo>
                    <a:pt x="1701" y="266"/>
                    <a:pt x="1387"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4" name="Google Shape;1254;p6"/>
            <p:cNvSpPr/>
            <p:nvPr/>
          </p:nvSpPr>
          <p:spPr>
            <a:xfrm>
              <a:off x="3600825" y="2673950"/>
              <a:ext cx="93700" cy="33725"/>
            </a:xfrm>
            <a:custGeom>
              <a:rect b="b" l="l" r="r" t="t"/>
              <a:pathLst>
                <a:path extrusionOk="0" h="1349" w="3748">
                  <a:moveTo>
                    <a:pt x="3128" y="0"/>
                  </a:moveTo>
                  <a:cubicBezTo>
                    <a:pt x="3116" y="0"/>
                    <a:pt x="3105" y="1"/>
                    <a:pt x="3093" y="1"/>
                  </a:cubicBezTo>
                  <a:lnTo>
                    <a:pt x="497" y="478"/>
                  </a:lnTo>
                  <a:cubicBezTo>
                    <a:pt x="0" y="628"/>
                    <a:pt x="109" y="1349"/>
                    <a:pt x="604" y="1349"/>
                  </a:cubicBezTo>
                  <a:cubicBezTo>
                    <a:pt x="620" y="1349"/>
                    <a:pt x="636" y="1348"/>
                    <a:pt x="652" y="1347"/>
                  </a:cubicBezTo>
                  <a:lnTo>
                    <a:pt x="3247" y="882"/>
                  </a:lnTo>
                  <a:cubicBezTo>
                    <a:pt x="3748" y="731"/>
                    <a:pt x="3623"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5" name="Google Shape;1255;p6"/>
            <p:cNvSpPr/>
            <p:nvPr/>
          </p:nvSpPr>
          <p:spPr>
            <a:xfrm>
              <a:off x="3557275" y="2743050"/>
              <a:ext cx="46550" cy="38625"/>
            </a:xfrm>
            <a:custGeom>
              <a:rect b="b" l="l" r="r" t="t"/>
              <a:pathLst>
                <a:path extrusionOk="0" h="1545" w="1862">
                  <a:moveTo>
                    <a:pt x="1002" y="0"/>
                  </a:moveTo>
                  <a:cubicBezTo>
                    <a:pt x="959" y="0"/>
                    <a:pt x="914" y="4"/>
                    <a:pt x="870" y="11"/>
                  </a:cubicBezTo>
                  <a:cubicBezTo>
                    <a:pt x="191" y="131"/>
                    <a:pt x="1" y="1012"/>
                    <a:pt x="560" y="1404"/>
                  </a:cubicBezTo>
                  <a:cubicBezTo>
                    <a:pt x="701" y="1501"/>
                    <a:pt x="854" y="1545"/>
                    <a:pt x="1002"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6" name="Google Shape;1256;p6"/>
            <p:cNvSpPr/>
            <p:nvPr/>
          </p:nvSpPr>
          <p:spPr>
            <a:xfrm>
              <a:off x="3610750" y="2731600"/>
              <a:ext cx="94800" cy="33850"/>
            </a:xfrm>
            <a:custGeom>
              <a:rect b="b" l="l" r="r" t="t"/>
              <a:pathLst>
                <a:path extrusionOk="0" h="1354" w="3792">
                  <a:moveTo>
                    <a:pt x="3181" y="1"/>
                  </a:moveTo>
                  <a:cubicBezTo>
                    <a:pt x="3159" y="1"/>
                    <a:pt x="3136" y="2"/>
                    <a:pt x="3112" y="5"/>
                  </a:cubicBezTo>
                  <a:lnTo>
                    <a:pt x="517" y="469"/>
                  </a:lnTo>
                  <a:cubicBezTo>
                    <a:pt x="0" y="607"/>
                    <a:pt x="114" y="1354"/>
                    <a:pt x="625" y="1354"/>
                  </a:cubicBezTo>
                  <a:cubicBezTo>
                    <a:pt x="644" y="1354"/>
                    <a:pt x="663" y="1353"/>
                    <a:pt x="683" y="1351"/>
                  </a:cubicBezTo>
                  <a:lnTo>
                    <a:pt x="3267"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7" name="Google Shape;1257;p6"/>
            <p:cNvSpPr/>
            <p:nvPr/>
          </p:nvSpPr>
          <p:spPr>
            <a:xfrm>
              <a:off x="3512625" y="2982275"/>
              <a:ext cx="194100" cy="174225"/>
            </a:xfrm>
            <a:custGeom>
              <a:rect b="b" l="l" r="r" t="t"/>
              <a:pathLst>
                <a:path extrusionOk="0" h="6969" w="7764">
                  <a:moveTo>
                    <a:pt x="3932" y="0"/>
                  </a:moveTo>
                  <a:cubicBezTo>
                    <a:pt x="2901" y="0"/>
                    <a:pt x="1887" y="467"/>
                    <a:pt x="1227" y="1349"/>
                  </a:cubicBezTo>
                  <a:lnTo>
                    <a:pt x="6954" y="4968"/>
                  </a:lnTo>
                  <a:cubicBezTo>
                    <a:pt x="7764" y="3396"/>
                    <a:pt x="7240" y="1468"/>
                    <a:pt x="5751" y="527"/>
                  </a:cubicBezTo>
                  <a:cubicBezTo>
                    <a:pt x="5189" y="172"/>
                    <a:pt x="4558" y="0"/>
                    <a:pt x="3932" y="0"/>
                  </a:cubicBezTo>
                  <a:close/>
                  <a:moveTo>
                    <a:pt x="810" y="1992"/>
                  </a:moveTo>
                  <a:lnTo>
                    <a:pt x="810" y="1992"/>
                  </a:lnTo>
                  <a:cubicBezTo>
                    <a:pt x="1" y="3563"/>
                    <a:pt x="525" y="5492"/>
                    <a:pt x="2013" y="6444"/>
                  </a:cubicBezTo>
                  <a:cubicBezTo>
                    <a:pt x="2577" y="6798"/>
                    <a:pt x="3207" y="6968"/>
                    <a:pt x="3830"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8" name="Google Shape;1258;p6"/>
            <p:cNvSpPr/>
            <p:nvPr/>
          </p:nvSpPr>
          <p:spPr>
            <a:xfrm>
              <a:off x="3876375" y="2609075"/>
              <a:ext cx="152125" cy="140725"/>
            </a:xfrm>
            <a:custGeom>
              <a:rect b="b" l="l" r="r" t="t"/>
              <a:pathLst>
                <a:path extrusionOk="0" h="5629" w="6085">
                  <a:moveTo>
                    <a:pt x="3596" y="1"/>
                  </a:moveTo>
                  <a:lnTo>
                    <a:pt x="1215" y="1620"/>
                  </a:lnTo>
                  <a:cubicBezTo>
                    <a:pt x="250" y="2275"/>
                    <a:pt x="0" y="3585"/>
                    <a:pt x="655" y="4549"/>
                  </a:cubicBezTo>
                  <a:lnTo>
                    <a:pt x="774" y="4716"/>
                  </a:lnTo>
                  <a:cubicBezTo>
                    <a:pt x="1174" y="5308"/>
                    <a:pt x="1832" y="5629"/>
                    <a:pt x="2505" y="5629"/>
                  </a:cubicBezTo>
                  <a:cubicBezTo>
                    <a:pt x="2913" y="5629"/>
                    <a:pt x="3327" y="5511"/>
                    <a:pt x="3691" y="5263"/>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59" name="Google Shape;1259;p6"/>
            <p:cNvSpPr/>
            <p:nvPr/>
          </p:nvSpPr>
          <p:spPr>
            <a:xfrm>
              <a:off x="3979050" y="2550550"/>
              <a:ext cx="152125" cy="141000"/>
            </a:xfrm>
            <a:custGeom>
              <a:rect b="b" l="l" r="r" t="t"/>
              <a:pathLst>
                <a:path extrusionOk="0" h="5640" w="6085">
                  <a:moveTo>
                    <a:pt x="3578" y="0"/>
                  </a:moveTo>
                  <a:cubicBezTo>
                    <a:pt x="3170" y="0"/>
                    <a:pt x="2757" y="119"/>
                    <a:pt x="2394" y="365"/>
                  </a:cubicBezTo>
                  <a:lnTo>
                    <a:pt x="1" y="1996"/>
                  </a:lnTo>
                  <a:lnTo>
                    <a:pt x="2477" y="5640"/>
                  </a:lnTo>
                  <a:lnTo>
                    <a:pt x="4870"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0" name="Google Shape;1260;p6"/>
            <p:cNvSpPr/>
            <p:nvPr/>
          </p:nvSpPr>
          <p:spPr>
            <a:xfrm>
              <a:off x="3831725" y="2900125"/>
              <a:ext cx="268200" cy="266625"/>
            </a:xfrm>
            <a:custGeom>
              <a:rect b="b" l="l" r="r" t="t"/>
              <a:pathLst>
                <a:path extrusionOk="0" h="10665" w="10728">
                  <a:moveTo>
                    <a:pt x="5026" y="0"/>
                  </a:moveTo>
                  <a:cubicBezTo>
                    <a:pt x="4833" y="0"/>
                    <a:pt x="4678" y="137"/>
                    <a:pt x="4656" y="325"/>
                  </a:cubicBezTo>
                  <a:lnTo>
                    <a:pt x="4191" y="3801"/>
                  </a:lnTo>
                  <a:lnTo>
                    <a:pt x="715" y="3337"/>
                  </a:lnTo>
                  <a:cubicBezTo>
                    <a:pt x="700" y="3335"/>
                    <a:pt x="685" y="3334"/>
                    <a:pt x="670" y="3334"/>
                  </a:cubicBezTo>
                  <a:cubicBezTo>
                    <a:pt x="485" y="3334"/>
                    <a:pt x="320" y="3471"/>
                    <a:pt x="298" y="3658"/>
                  </a:cubicBezTo>
                  <a:lnTo>
                    <a:pt x="24" y="5635"/>
                  </a:lnTo>
                  <a:cubicBezTo>
                    <a:pt x="0" y="5837"/>
                    <a:pt x="143" y="6016"/>
                    <a:pt x="345" y="6051"/>
                  </a:cubicBezTo>
                  <a:lnTo>
                    <a:pt x="3834" y="6504"/>
                  </a:lnTo>
                  <a:lnTo>
                    <a:pt x="3370" y="9992"/>
                  </a:lnTo>
                  <a:cubicBezTo>
                    <a:pt x="3346" y="10195"/>
                    <a:pt x="3489" y="10373"/>
                    <a:pt x="3691" y="10409"/>
                  </a:cubicBezTo>
                  <a:lnTo>
                    <a:pt x="5668" y="10659"/>
                  </a:lnTo>
                  <a:cubicBezTo>
                    <a:pt x="5689" y="10663"/>
                    <a:pt x="5709" y="10665"/>
                    <a:pt x="5730" y="10665"/>
                  </a:cubicBezTo>
                  <a:cubicBezTo>
                    <a:pt x="5908" y="10665"/>
                    <a:pt x="6063" y="10531"/>
                    <a:pt x="6084" y="10350"/>
                  </a:cubicBezTo>
                  <a:lnTo>
                    <a:pt x="6537" y="6861"/>
                  </a:lnTo>
                  <a:lnTo>
                    <a:pt x="10025" y="7325"/>
                  </a:lnTo>
                  <a:cubicBezTo>
                    <a:pt x="10040" y="7327"/>
                    <a:pt x="10055" y="7328"/>
                    <a:pt x="10069" y="7328"/>
                  </a:cubicBezTo>
                  <a:cubicBezTo>
                    <a:pt x="10253" y="7328"/>
                    <a:pt x="10409" y="7192"/>
                    <a:pt x="10442" y="7016"/>
                  </a:cubicBezTo>
                  <a:lnTo>
                    <a:pt x="10704" y="5039"/>
                  </a:lnTo>
                  <a:cubicBezTo>
                    <a:pt x="10728" y="4837"/>
                    <a:pt x="10585" y="4646"/>
                    <a:pt x="10382" y="4623"/>
                  </a:cubicBezTo>
                  <a:lnTo>
                    <a:pt x="6906" y="4158"/>
                  </a:lnTo>
                  <a:lnTo>
                    <a:pt x="7358" y="682"/>
                  </a:lnTo>
                  <a:cubicBezTo>
                    <a:pt x="7382" y="479"/>
                    <a:pt x="7239" y="289"/>
                    <a:pt x="7037" y="265"/>
                  </a:cubicBezTo>
                  <a:lnTo>
                    <a:pt x="5072" y="3"/>
                  </a:lnTo>
                  <a:cubicBezTo>
                    <a:pt x="5057" y="1"/>
                    <a:pt x="5041" y="0"/>
                    <a:pt x="5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1" name="Google Shape;1261;p6"/>
            <p:cNvSpPr/>
            <p:nvPr/>
          </p:nvSpPr>
          <p:spPr>
            <a:xfrm>
              <a:off x="3488825" y="3304550"/>
              <a:ext cx="270875" cy="337750"/>
            </a:xfrm>
            <a:custGeom>
              <a:rect b="b" l="l" r="r" t="t"/>
              <a:pathLst>
                <a:path extrusionOk="0" h="13510" w="10835">
                  <a:moveTo>
                    <a:pt x="4152" y="412"/>
                  </a:moveTo>
                  <a:cubicBezTo>
                    <a:pt x="4440" y="412"/>
                    <a:pt x="4723" y="585"/>
                    <a:pt x="4775" y="971"/>
                  </a:cubicBezTo>
                  <a:cubicBezTo>
                    <a:pt x="4810" y="1173"/>
                    <a:pt x="4751" y="1364"/>
                    <a:pt x="4632" y="1519"/>
                  </a:cubicBezTo>
                  <a:lnTo>
                    <a:pt x="3834" y="1662"/>
                  </a:lnTo>
                  <a:cubicBezTo>
                    <a:pt x="3655" y="1566"/>
                    <a:pt x="3536" y="1400"/>
                    <a:pt x="3501" y="1209"/>
                  </a:cubicBezTo>
                  <a:cubicBezTo>
                    <a:pt x="3386" y="709"/>
                    <a:pt x="3773" y="412"/>
                    <a:pt x="4152" y="412"/>
                  </a:cubicBezTo>
                  <a:close/>
                  <a:moveTo>
                    <a:pt x="7860" y="2722"/>
                  </a:moveTo>
                  <a:cubicBezTo>
                    <a:pt x="8116" y="2722"/>
                    <a:pt x="8342" y="2901"/>
                    <a:pt x="8394" y="3162"/>
                  </a:cubicBezTo>
                  <a:lnTo>
                    <a:pt x="9775" y="10746"/>
                  </a:lnTo>
                  <a:cubicBezTo>
                    <a:pt x="9835" y="11044"/>
                    <a:pt x="9632" y="11329"/>
                    <a:pt x="9335" y="11377"/>
                  </a:cubicBezTo>
                  <a:lnTo>
                    <a:pt x="3072" y="12520"/>
                  </a:lnTo>
                  <a:cubicBezTo>
                    <a:pt x="3041" y="12525"/>
                    <a:pt x="3011" y="12527"/>
                    <a:pt x="2981" y="12527"/>
                  </a:cubicBezTo>
                  <a:cubicBezTo>
                    <a:pt x="2718" y="12527"/>
                    <a:pt x="2482" y="12345"/>
                    <a:pt x="2429" y="12068"/>
                  </a:cubicBezTo>
                  <a:lnTo>
                    <a:pt x="1048" y="4507"/>
                  </a:lnTo>
                  <a:cubicBezTo>
                    <a:pt x="1000" y="4210"/>
                    <a:pt x="1191" y="3924"/>
                    <a:pt x="1500" y="3864"/>
                  </a:cubicBezTo>
                  <a:lnTo>
                    <a:pt x="2239" y="3733"/>
                  </a:lnTo>
                  <a:cubicBezTo>
                    <a:pt x="2280" y="3942"/>
                    <a:pt x="2460" y="4087"/>
                    <a:pt x="2664" y="4087"/>
                  </a:cubicBezTo>
                  <a:cubicBezTo>
                    <a:pt x="2693" y="4087"/>
                    <a:pt x="2721" y="4084"/>
                    <a:pt x="2751" y="4079"/>
                  </a:cubicBezTo>
                  <a:lnTo>
                    <a:pt x="6656" y="3376"/>
                  </a:lnTo>
                  <a:cubicBezTo>
                    <a:pt x="6894" y="3328"/>
                    <a:pt x="7049" y="3102"/>
                    <a:pt x="7013" y="2864"/>
                  </a:cubicBezTo>
                  <a:lnTo>
                    <a:pt x="7751" y="2733"/>
                  </a:lnTo>
                  <a:cubicBezTo>
                    <a:pt x="7788" y="2726"/>
                    <a:pt x="7824" y="2722"/>
                    <a:pt x="7860" y="2722"/>
                  </a:cubicBezTo>
                  <a:close/>
                  <a:moveTo>
                    <a:pt x="4137" y="1"/>
                  </a:moveTo>
                  <a:cubicBezTo>
                    <a:pt x="4073" y="1"/>
                    <a:pt x="4007" y="7"/>
                    <a:pt x="3941" y="19"/>
                  </a:cubicBezTo>
                  <a:cubicBezTo>
                    <a:pt x="3358" y="126"/>
                    <a:pt x="2965" y="697"/>
                    <a:pt x="3072" y="1281"/>
                  </a:cubicBezTo>
                  <a:cubicBezTo>
                    <a:pt x="3096" y="1459"/>
                    <a:pt x="3179" y="1626"/>
                    <a:pt x="3286" y="1757"/>
                  </a:cubicBezTo>
                  <a:lnTo>
                    <a:pt x="2512" y="1912"/>
                  </a:lnTo>
                  <a:cubicBezTo>
                    <a:pt x="2191" y="1971"/>
                    <a:pt x="1977" y="2281"/>
                    <a:pt x="2036" y="2590"/>
                  </a:cubicBezTo>
                  <a:lnTo>
                    <a:pt x="2084" y="2876"/>
                  </a:lnTo>
                  <a:lnTo>
                    <a:pt x="798" y="3102"/>
                  </a:lnTo>
                  <a:cubicBezTo>
                    <a:pt x="310" y="3197"/>
                    <a:pt x="0" y="3662"/>
                    <a:pt x="84" y="4150"/>
                  </a:cubicBezTo>
                  <a:lnTo>
                    <a:pt x="1655" y="12770"/>
                  </a:lnTo>
                  <a:cubicBezTo>
                    <a:pt x="1740" y="13206"/>
                    <a:pt x="2120" y="13510"/>
                    <a:pt x="2540" y="13510"/>
                  </a:cubicBezTo>
                  <a:cubicBezTo>
                    <a:pt x="2590" y="13510"/>
                    <a:pt x="2640" y="13505"/>
                    <a:pt x="2691" y="13496"/>
                  </a:cubicBezTo>
                  <a:lnTo>
                    <a:pt x="10037" y="12151"/>
                  </a:lnTo>
                  <a:cubicBezTo>
                    <a:pt x="10513" y="12068"/>
                    <a:pt x="10835" y="11591"/>
                    <a:pt x="10752" y="11115"/>
                  </a:cubicBezTo>
                  <a:lnTo>
                    <a:pt x="9180" y="2483"/>
                  </a:lnTo>
                  <a:cubicBezTo>
                    <a:pt x="9095" y="2047"/>
                    <a:pt x="8715" y="1744"/>
                    <a:pt x="8287" y="1744"/>
                  </a:cubicBezTo>
                  <a:cubicBezTo>
                    <a:pt x="8236" y="1744"/>
                    <a:pt x="8184" y="1748"/>
                    <a:pt x="8132" y="1757"/>
                  </a:cubicBezTo>
                  <a:lnTo>
                    <a:pt x="6858" y="1995"/>
                  </a:lnTo>
                  <a:lnTo>
                    <a:pt x="6811" y="1721"/>
                  </a:lnTo>
                  <a:cubicBezTo>
                    <a:pt x="6747" y="1436"/>
                    <a:pt x="6506" y="1235"/>
                    <a:pt x="6227" y="1235"/>
                  </a:cubicBezTo>
                  <a:cubicBezTo>
                    <a:pt x="6192" y="1235"/>
                    <a:pt x="6156" y="1238"/>
                    <a:pt x="6120" y="1245"/>
                  </a:cubicBezTo>
                  <a:lnTo>
                    <a:pt x="5179" y="1412"/>
                  </a:lnTo>
                  <a:cubicBezTo>
                    <a:pt x="5227" y="1245"/>
                    <a:pt x="5239" y="1066"/>
                    <a:pt x="5203" y="900"/>
                  </a:cubicBezTo>
                  <a:cubicBezTo>
                    <a:pt x="5108" y="370"/>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2" name="Google Shape;1262;p6"/>
            <p:cNvSpPr/>
            <p:nvPr/>
          </p:nvSpPr>
          <p:spPr>
            <a:xfrm>
              <a:off x="3536750" y="3425775"/>
              <a:ext cx="46600" cy="38725"/>
            </a:xfrm>
            <a:custGeom>
              <a:rect b="b" l="l" r="r" t="t"/>
              <a:pathLst>
                <a:path extrusionOk="0" h="1549" w="1864">
                  <a:moveTo>
                    <a:pt x="1026" y="1"/>
                  </a:moveTo>
                  <a:cubicBezTo>
                    <a:pt x="979" y="1"/>
                    <a:pt x="930" y="6"/>
                    <a:pt x="881" y="15"/>
                  </a:cubicBezTo>
                  <a:cubicBezTo>
                    <a:pt x="202" y="134"/>
                    <a:pt x="0" y="1015"/>
                    <a:pt x="572" y="1408"/>
                  </a:cubicBezTo>
                  <a:cubicBezTo>
                    <a:pt x="713" y="1505"/>
                    <a:pt x="865" y="1549"/>
                    <a:pt x="1012" y="1549"/>
                  </a:cubicBezTo>
                  <a:cubicBezTo>
                    <a:pt x="1460" y="1549"/>
                    <a:pt x="1864" y="1146"/>
                    <a:pt x="1774" y="634"/>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3" name="Google Shape;1263;p6"/>
            <p:cNvSpPr/>
            <p:nvPr/>
          </p:nvSpPr>
          <p:spPr>
            <a:xfrm>
              <a:off x="3589550" y="3414500"/>
              <a:ext cx="96825" cy="33725"/>
            </a:xfrm>
            <a:custGeom>
              <a:rect b="b" l="l" r="r" t="t"/>
              <a:pathLst>
                <a:path extrusionOk="0" h="1349" w="3873">
                  <a:moveTo>
                    <a:pt x="3265" y="1"/>
                  </a:moveTo>
                  <a:cubicBezTo>
                    <a:pt x="3229" y="1"/>
                    <a:pt x="3191" y="5"/>
                    <a:pt x="3151" y="14"/>
                  </a:cubicBezTo>
                  <a:lnTo>
                    <a:pt x="3151" y="2"/>
                  </a:lnTo>
                  <a:lnTo>
                    <a:pt x="555" y="478"/>
                  </a:lnTo>
                  <a:cubicBezTo>
                    <a:pt x="0" y="567"/>
                    <a:pt x="107" y="1349"/>
                    <a:pt x="597" y="1349"/>
                  </a:cubicBezTo>
                  <a:cubicBezTo>
                    <a:pt x="632" y="1349"/>
                    <a:pt x="670" y="1344"/>
                    <a:pt x="710" y="1336"/>
                  </a:cubicBezTo>
                  <a:lnTo>
                    <a:pt x="3317" y="871"/>
                  </a:lnTo>
                  <a:cubicBezTo>
                    <a:pt x="3873" y="793"/>
                    <a:pt x="3765" y="1"/>
                    <a:pt x="326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4" name="Google Shape;1264;p6"/>
            <p:cNvSpPr/>
            <p:nvPr/>
          </p:nvSpPr>
          <p:spPr>
            <a:xfrm>
              <a:off x="3546550" y="3479650"/>
              <a:ext cx="46625" cy="38725"/>
            </a:xfrm>
            <a:custGeom>
              <a:rect b="b" l="l" r="r" t="t"/>
              <a:pathLst>
                <a:path extrusionOk="0" h="1549" w="1865">
                  <a:moveTo>
                    <a:pt x="1027" y="1"/>
                  </a:moveTo>
                  <a:cubicBezTo>
                    <a:pt x="980" y="1"/>
                    <a:pt x="931" y="6"/>
                    <a:pt x="882" y="15"/>
                  </a:cubicBezTo>
                  <a:cubicBezTo>
                    <a:pt x="203" y="134"/>
                    <a:pt x="1" y="1015"/>
                    <a:pt x="572" y="1408"/>
                  </a:cubicBezTo>
                  <a:cubicBezTo>
                    <a:pt x="711" y="1505"/>
                    <a:pt x="861" y="1549"/>
                    <a:pt x="1008" y="1549"/>
                  </a:cubicBezTo>
                  <a:cubicBezTo>
                    <a:pt x="1455" y="1549"/>
                    <a:pt x="1865" y="1146"/>
                    <a:pt x="1775" y="635"/>
                  </a:cubicBezTo>
                  <a:cubicBezTo>
                    <a:pt x="1701" y="267"/>
                    <a:pt x="1387"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5" name="Google Shape;1265;p6"/>
            <p:cNvSpPr/>
            <p:nvPr/>
          </p:nvSpPr>
          <p:spPr>
            <a:xfrm>
              <a:off x="3600725" y="3468350"/>
              <a:ext cx="93700" cy="33750"/>
            </a:xfrm>
            <a:custGeom>
              <a:rect b="b" l="l" r="r" t="t"/>
              <a:pathLst>
                <a:path extrusionOk="0" h="1350" w="3748">
                  <a:moveTo>
                    <a:pt x="3143" y="1"/>
                  </a:moveTo>
                  <a:cubicBezTo>
                    <a:pt x="3128" y="1"/>
                    <a:pt x="3112" y="2"/>
                    <a:pt x="3097" y="3"/>
                  </a:cubicBezTo>
                  <a:lnTo>
                    <a:pt x="501" y="467"/>
                  </a:lnTo>
                  <a:cubicBezTo>
                    <a:pt x="1" y="619"/>
                    <a:pt x="114" y="1350"/>
                    <a:pt x="620" y="1350"/>
                  </a:cubicBezTo>
                  <a:cubicBezTo>
                    <a:pt x="631" y="1350"/>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6" name="Google Shape;1266;p6"/>
            <p:cNvSpPr/>
            <p:nvPr/>
          </p:nvSpPr>
          <p:spPr>
            <a:xfrm>
              <a:off x="3557275" y="3537175"/>
              <a:ext cx="46550" cy="38650"/>
            </a:xfrm>
            <a:custGeom>
              <a:rect b="b" l="l" r="r" t="t"/>
              <a:pathLst>
                <a:path extrusionOk="0" h="1546" w="1862">
                  <a:moveTo>
                    <a:pt x="1002" y="1"/>
                  </a:moveTo>
                  <a:cubicBezTo>
                    <a:pt x="958" y="1"/>
                    <a:pt x="914" y="5"/>
                    <a:pt x="870" y="12"/>
                  </a:cubicBezTo>
                  <a:cubicBezTo>
                    <a:pt x="191" y="131"/>
                    <a:pt x="1" y="1012"/>
                    <a:pt x="560" y="1405"/>
                  </a:cubicBezTo>
                  <a:cubicBezTo>
                    <a:pt x="702" y="1502"/>
                    <a:pt x="855" y="1546"/>
                    <a:pt x="1003" y="1546"/>
                  </a:cubicBezTo>
                  <a:cubicBezTo>
                    <a:pt x="1454" y="1546"/>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7" name="Google Shape;1267;p6"/>
            <p:cNvSpPr/>
            <p:nvPr/>
          </p:nvSpPr>
          <p:spPr>
            <a:xfrm>
              <a:off x="3610950" y="3525850"/>
              <a:ext cx="94400" cy="33725"/>
            </a:xfrm>
            <a:custGeom>
              <a:rect b="b" l="l" r="r" t="t"/>
              <a:pathLst>
                <a:path extrusionOk="0" h="1349" w="3776">
                  <a:moveTo>
                    <a:pt x="3104" y="1"/>
                  </a:moveTo>
                  <a:lnTo>
                    <a:pt x="509" y="477"/>
                  </a:lnTo>
                  <a:cubicBezTo>
                    <a:pt x="0" y="616"/>
                    <a:pt x="120" y="1348"/>
                    <a:pt x="628" y="1348"/>
                  </a:cubicBezTo>
                  <a:cubicBezTo>
                    <a:pt x="643" y="1348"/>
                    <a:pt x="659" y="1348"/>
                    <a:pt x="675" y="1346"/>
                  </a:cubicBezTo>
                  <a:lnTo>
                    <a:pt x="3259" y="882"/>
                  </a:lnTo>
                  <a:cubicBezTo>
                    <a:pt x="3775" y="744"/>
                    <a:pt x="3661" y="10"/>
                    <a:pt x="3162"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8" name="Google Shape;1268;p6"/>
            <p:cNvSpPr/>
            <p:nvPr/>
          </p:nvSpPr>
          <p:spPr>
            <a:xfrm>
              <a:off x="3513825" y="3776475"/>
              <a:ext cx="192900" cy="173675"/>
            </a:xfrm>
            <a:custGeom>
              <a:rect b="b" l="l" r="r" t="t"/>
              <a:pathLst>
                <a:path extrusionOk="0" h="6947" w="7716">
                  <a:moveTo>
                    <a:pt x="3892" y="1"/>
                  </a:moveTo>
                  <a:cubicBezTo>
                    <a:pt x="2858" y="1"/>
                    <a:pt x="1840" y="470"/>
                    <a:pt x="1179" y="1346"/>
                  </a:cubicBezTo>
                  <a:lnTo>
                    <a:pt x="6906" y="4978"/>
                  </a:lnTo>
                  <a:cubicBezTo>
                    <a:pt x="7716" y="3406"/>
                    <a:pt x="7192" y="1477"/>
                    <a:pt x="5703" y="525"/>
                  </a:cubicBezTo>
                  <a:cubicBezTo>
                    <a:pt x="5144" y="171"/>
                    <a:pt x="4515" y="1"/>
                    <a:pt x="3892" y="1"/>
                  </a:cubicBezTo>
                  <a:close/>
                  <a:moveTo>
                    <a:pt x="762" y="1989"/>
                  </a:moveTo>
                  <a:lnTo>
                    <a:pt x="762" y="1989"/>
                  </a:lnTo>
                  <a:cubicBezTo>
                    <a:pt x="0" y="3561"/>
                    <a:pt x="477" y="5478"/>
                    <a:pt x="1953" y="6418"/>
                  </a:cubicBezTo>
                  <a:cubicBezTo>
                    <a:pt x="2522" y="6775"/>
                    <a:pt x="3157" y="6947"/>
                    <a:pt x="3786" y="6947"/>
                  </a:cubicBezTo>
                  <a:cubicBezTo>
                    <a:pt x="4816" y="6947"/>
                    <a:pt x="5828" y="6486"/>
                    <a:pt x="6501" y="5621"/>
                  </a:cubicBezTo>
                  <a:lnTo>
                    <a:pt x="76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69" name="Google Shape;1269;p6"/>
            <p:cNvSpPr/>
            <p:nvPr/>
          </p:nvSpPr>
          <p:spPr>
            <a:xfrm>
              <a:off x="3876375" y="3403225"/>
              <a:ext cx="152125" cy="140800"/>
            </a:xfrm>
            <a:custGeom>
              <a:rect b="b" l="l" r="r" t="t"/>
              <a:pathLst>
                <a:path extrusionOk="0" h="5632" w="6085">
                  <a:moveTo>
                    <a:pt x="3596" y="1"/>
                  </a:moveTo>
                  <a:lnTo>
                    <a:pt x="1215" y="1620"/>
                  </a:lnTo>
                  <a:cubicBezTo>
                    <a:pt x="250" y="2275"/>
                    <a:pt x="0" y="3584"/>
                    <a:pt x="655" y="4549"/>
                  </a:cubicBezTo>
                  <a:lnTo>
                    <a:pt x="774" y="4715"/>
                  </a:lnTo>
                  <a:cubicBezTo>
                    <a:pt x="1176" y="5311"/>
                    <a:pt x="1838" y="5632"/>
                    <a:pt x="2514" y="5632"/>
                  </a:cubicBezTo>
                  <a:cubicBezTo>
                    <a:pt x="2919" y="5632"/>
                    <a:pt x="3329" y="5516"/>
                    <a:pt x="3691" y="5275"/>
                  </a:cubicBezTo>
                  <a:lnTo>
                    <a:pt x="6084"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0" name="Google Shape;1270;p6"/>
            <p:cNvSpPr/>
            <p:nvPr/>
          </p:nvSpPr>
          <p:spPr>
            <a:xfrm>
              <a:off x="3979050" y="3344700"/>
              <a:ext cx="152125" cy="141000"/>
            </a:xfrm>
            <a:custGeom>
              <a:rect b="b" l="l" r="r" t="t"/>
              <a:pathLst>
                <a:path extrusionOk="0" h="5640" w="6085">
                  <a:moveTo>
                    <a:pt x="3578" y="0"/>
                  </a:moveTo>
                  <a:cubicBezTo>
                    <a:pt x="3170" y="0"/>
                    <a:pt x="2757" y="118"/>
                    <a:pt x="2394" y="365"/>
                  </a:cubicBezTo>
                  <a:lnTo>
                    <a:pt x="1" y="1996"/>
                  </a:lnTo>
                  <a:lnTo>
                    <a:pt x="2477" y="5640"/>
                  </a:lnTo>
                  <a:lnTo>
                    <a:pt x="4870"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1" name="Google Shape;1271;p6"/>
            <p:cNvSpPr/>
            <p:nvPr/>
          </p:nvSpPr>
          <p:spPr>
            <a:xfrm>
              <a:off x="3831725" y="3694200"/>
              <a:ext cx="268200" cy="266925"/>
            </a:xfrm>
            <a:custGeom>
              <a:rect b="b" l="l" r="r" t="t"/>
              <a:pathLst>
                <a:path extrusionOk="0" h="10677" w="10728">
                  <a:moveTo>
                    <a:pt x="5007" y="0"/>
                  </a:moveTo>
                  <a:cubicBezTo>
                    <a:pt x="4823" y="0"/>
                    <a:pt x="4676" y="135"/>
                    <a:pt x="4644" y="327"/>
                  </a:cubicBezTo>
                  <a:lnTo>
                    <a:pt x="4191" y="3804"/>
                  </a:lnTo>
                  <a:lnTo>
                    <a:pt x="715" y="3340"/>
                  </a:lnTo>
                  <a:cubicBezTo>
                    <a:pt x="700" y="3338"/>
                    <a:pt x="685" y="3337"/>
                    <a:pt x="670" y="3337"/>
                  </a:cubicBezTo>
                  <a:cubicBezTo>
                    <a:pt x="485" y="3337"/>
                    <a:pt x="320" y="3473"/>
                    <a:pt x="298" y="3661"/>
                  </a:cubicBezTo>
                  <a:lnTo>
                    <a:pt x="24" y="5638"/>
                  </a:lnTo>
                  <a:cubicBezTo>
                    <a:pt x="0" y="5840"/>
                    <a:pt x="143" y="6019"/>
                    <a:pt x="345" y="6054"/>
                  </a:cubicBezTo>
                  <a:lnTo>
                    <a:pt x="3834" y="6519"/>
                  </a:lnTo>
                  <a:lnTo>
                    <a:pt x="3370" y="9995"/>
                  </a:lnTo>
                  <a:cubicBezTo>
                    <a:pt x="3346" y="10198"/>
                    <a:pt x="3489" y="10388"/>
                    <a:pt x="3691" y="10412"/>
                  </a:cubicBezTo>
                  <a:lnTo>
                    <a:pt x="5668" y="10674"/>
                  </a:lnTo>
                  <a:cubicBezTo>
                    <a:pt x="5682" y="10676"/>
                    <a:pt x="5697" y="10676"/>
                    <a:pt x="5712" y="10676"/>
                  </a:cubicBezTo>
                  <a:cubicBezTo>
                    <a:pt x="5895" y="10676"/>
                    <a:pt x="6051" y="10540"/>
                    <a:pt x="6084" y="10352"/>
                  </a:cubicBezTo>
                  <a:lnTo>
                    <a:pt x="6537" y="6876"/>
                  </a:lnTo>
                  <a:lnTo>
                    <a:pt x="10025" y="7328"/>
                  </a:lnTo>
                  <a:cubicBezTo>
                    <a:pt x="10046" y="7332"/>
                    <a:pt x="10067" y="7334"/>
                    <a:pt x="10087" y="7334"/>
                  </a:cubicBezTo>
                  <a:cubicBezTo>
                    <a:pt x="10265" y="7334"/>
                    <a:pt x="10421" y="7199"/>
                    <a:pt x="10442" y="7007"/>
                  </a:cubicBezTo>
                  <a:lnTo>
                    <a:pt x="10704" y="5042"/>
                  </a:lnTo>
                  <a:cubicBezTo>
                    <a:pt x="10728" y="4840"/>
                    <a:pt x="10585" y="4649"/>
                    <a:pt x="10382" y="4625"/>
                  </a:cubicBezTo>
                  <a:lnTo>
                    <a:pt x="6906" y="4161"/>
                  </a:lnTo>
                  <a:lnTo>
                    <a:pt x="7358" y="685"/>
                  </a:lnTo>
                  <a:cubicBezTo>
                    <a:pt x="7382" y="482"/>
                    <a:pt x="7239" y="292"/>
                    <a:pt x="7037" y="268"/>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2" name="Google Shape;1272;p6"/>
            <p:cNvSpPr/>
            <p:nvPr/>
          </p:nvSpPr>
          <p:spPr>
            <a:xfrm>
              <a:off x="3488825" y="4098700"/>
              <a:ext cx="270875" cy="337450"/>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3" name="Google Shape;1273;p6"/>
            <p:cNvSpPr/>
            <p:nvPr/>
          </p:nvSpPr>
          <p:spPr>
            <a:xfrm>
              <a:off x="3536750" y="4220000"/>
              <a:ext cx="46600" cy="38650"/>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4" name="Google Shape;1274;p6"/>
            <p:cNvSpPr/>
            <p:nvPr/>
          </p:nvSpPr>
          <p:spPr>
            <a:xfrm>
              <a:off x="3589975" y="4208750"/>
              <a:ext cx="95975" cy="33525"/>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5" name="Google Shape;1275;p6"/>
            <p:cNvSpPr/>
            <p:nvPr/>
          </p:nvSpPr>
          <p:spPr>
            <a:xfrm>
              <a:off x="3546550" y="4273875"/>
              <a:ext cx="46625" cy="38650"/>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6" name="Google Shape;1276;p6"/>
            <p:cNvSpPr/>
            <p:nvPr/>
          </p:nvSpPr>
          <p:spPr>
            <a:xfrm>
              <a:off x="3600725" y="4262500"/>
              <a:ext cx="93700" cy="33750"/>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7" name="Google Shape;1277;p6"/>
            <p:cNvSpPr/>
            <p:nvPr/>
          </p:nvSpPr>
          <p:spPr>
            <a:xfrm>
              <a:off x="3557275" y="4331350"/>
              <a:ext cx="46550" cy="38925"/>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8" name="Google Shape;1278;p6"/>
            <p:cNvSpPr/>
            <p:nvPr/>
          </p:nvSpPr>
          <p:spPr>
            <a:xfrm>
              <a:off x="3610825" y="4319900"/>
              <a:ext cx="94725" cy="33875"/>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79" name="Google Shape;1279;p6"/>
            <p:cNvSpPr/>
            <p:nvPr/>
          </p:nvSpPr>
          <p:spPr>
            <a:xfrm>
              <a:off x="3512625" y="4570700"/>
              <a:ext cx="194100" cy="174075"/>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0" name="Google Shape;1280;p6"/>
            <p:cNvSpPr/>
            <p:nvPr/>
          </p:nvSpPr>
          <p:spPr>
            <a:xfrm>
              <a:off x="3876375" y="4197375"/>
              <a:ext cx="152125" cy="141000"/>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1" name="Google Shape;1281;p6"/>
            <p:cNvSpPr/>
            <p:nvPr/>
          </p:nvSpPr>
          <p:spPr>
            <a:xfrm>
              <a:off x="3979050" y="4138825"/>
              <a:ext cx="152125" cy="141025"/>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2" name="Google Shape;1282;p6"/>
            <p:cNvSpPr/>
            <p:nvPr/>
          </p:nvSpPr>
          <p:spPr>
            <a:xfrm>
              <a:off x="3831725" y="4488350"/>
              <a:ext cx="268200" cy="266925"/>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3" name="Google Shape;1283;p6"/>
            <p:cNvSpPr/>
            <p:nvPr/>
          </p:nvSpPr>
          <p:spPr>
            <a:xfrm>
              <a:off x="2694375" y="921250"/>
              <a:ext cx="271475" cy="338100"/>
            </a:xfrm>
            <a:custGeom>
              <a:rect b="b" l="l" r="r" t="t"/>
              <a:pathLst>
                <a:path extrusionOk="0" h="13524" w="10859">
                  <a:moveTo>
                    <a:pt x="4164" y="435"/>
                  </a:moveTo>
                  <a:cubicBezTo>
                    <a:pt x="4452" y="435"/>
                    <a:pt x="4735" y="607"/>
                    <a:pt x="4787" y="994"/>
                  </a:cubicBezTo>
                  <a:cubicBezTo>
                    <a:pt x="4822" y="1196"/>
                    <a:pt x="4763" y="1387"/>
                    <a:pt x="4632" y="1541"/>
                  </a:cubicBezTo>
                  <a:lnTo>
                    <a:pt x="3846" y="1684"/>
                  </a:lnTo>
                  <a:cubicBezTo>
                    <a:pt x="3668" y="1589"/>
                    <a:pt x="3548" y="1422"/>
                    <a:pt x="3513" y="1232"/>
                  </a:cubicBezTo>
                  <a:cubicBezTo>
                    <a:pt x="3398" y="732"/>
                    <a:pt x="3785" y="435"/>
                    <a:pt x="4164" y="435"/>
                  </a:cubicBezTo>
                  <a:close/>
                  <a:moveTo>
                    <a:pt x="7857" y="2749"/>
                  </a:moveTo>
                  <a:cubicBezTo>
                    <a:pt x="8127" y="2749"/>
                    <a:pt x="8353" y="2930"/>
                    <a:pt x="8406" y="3208"/>
                  </a:cubicBezTo>
                  <a:lnTo>
                    <a:pt x="9787" y="10769"/>
                  </a:lnTo>
                  <a:cubicBezTo>
                    <a:pt x="9847" y="11054"/>
                    <a:pt x="9644" y="11340"/>
                    <a:pt x="9359" y="11400"/>
                  </a:cubicBezTo>
                  <a:lnTo>
                    <a:pt x="3084" y="12543"/>
                  </a:lnTo>
                  <a:cubicBezTo>
                    <a:pt x="3049" y="12550"/>
                    <a:pt x="3014" y="12553"/>
                    <a:pt x="2980" y="12553"/>
                  </a:cubicBezTo>
                  <a:cubicBezTo>
                    <a:pt x="2722" y="12553"/>
                    <a:pt x="2495" y="12365"/>
                    <a:pt x="2453" y="12102"/>
                  </a:cubicBezTo>
                  <a:lnTo>
                    <a:pt x="1072" y="4530"/>
                  </a:lnTo>
                  <a:cubicBezTo>
                    <a:pt x="1012" y="4232"/>
                    <a:pt x="1215" y="3958"/>
                    <a:pt x="1512" y="3899"/>
                  </a:cubicBezTo>
                  <a:lnTo>
                    <a:pt x="2263" y="3768"/>
                  </a:lnTo>
                  <a:cubicBezTo>
                    <a:pt x="2294" y="3977"/>
                    <a:pt x="2481" y="4122"/>
                    <a:pt x="2688" y="4122"/>
                  </a:cubicBezTo>
                  <a:cubicBezTo>
                    <a:pt x="2716" y="4122"/>
                    <a:pt x="2745" y="4119"/>
                    <a:pt x="2775" y="4113"/>
                  </a:cubicBezTo>
                  <a:lnTo>
                    <a:pt x="6680" y="3399"/>
                  </a:lnTo>
                  <a:cubicBezTo>
                    <a:pt x="6906" y="3363"/>
                    <a:pt x="7073" y="3125"/>
                    <a:pt x="7025" y="2899"/>
                  </a:cubicBezTo>
                  <a:lnTo>
                    <a:pt x="7763" y="2756"/>
                  </a:lnTo>
                  <a:cubicBezTo>
                    <a:pt x="7795" y="2751"/>
                    <a:pt x="7826" y="2749"/>
                    <a:pt x="7857" y="2749"/>
                  </a:cubicBezTo>
                  <a:close/>
                  <a:moveTo>
                    <a:pt x="4145" y="0"/>
                  </a:moveTo>
                  <a:cubicBezTo>
                    <a:pt x="4082" y="0"/>
                    <a:pt x="4018" y="6"/>
                    <a:pt x="3953" y="17"/>
                  </a:cubicBezTo>
                  <a:cubicBezTo>
                    <a:pt x="3358" y="136"/>
                    <a:pt x="2965" y="708"/>
                    <a:pt x="3084" y="1303"/>
                  </a:cubicBezTo>
                  <a:cubicBezTo>
                    <a:pt x="3108" y="1482"/>
                    <a:pt x="3179" y="1637"/>
                    <a:pt x="3298" y="1779"/>
                  </a:cubicBezTo>
                  <a:lnTo>
                    <a:pt x="2525" y="1922"/>
                  </a:lnTo>
                  <a:cubicBezTo>
                    <a:pt x="2203" y="1982"/>
                    <a:pt x="1989" y="2291"/>
                    <a:pt x="2048" y="2601"/>
                  </a:cubicBezTo>
                  <a:lnTo>
                    <a:pt x="2096" y="2887"/>
                  </a:lnTo>
                  <a:lnTo>
                    <a:pt x="810" y="3125"/>
                  </a:lnTo>
                  <a:cubicBezTo>
                    <a:pt x="322" y="3208"/>
                    <a:pt x="0" y="3673"/>
                    <a:pt x="96" y="4161"/>
                  </a:cubicBezTo>
                  <a:lnTo>
                    <a:pt x="1667" y="12793"/>
                  </a:lnTo>
                  <a:cubicBezTo>
                    <a:pt x="1751" y="13223"/>
                    <a:pt x="2122" y="13524"/>
                    <a:pt x="2543" y="13524"/>
                  </a:cubicBezTo>
                  <a:cubicBezTo>
                    <a:pt x="2600" y="13524"/>
                    <a:pt x="2657" y="13518"/>
                    <a:pt x="2715" y="13507"/>
                  </a:cubicBezTo>
                  <a:lnTo>
                    <a:pt x="10049" y="12174"/>
                  </a:lnTo>
                  <a:cubicBezTo>
                    <a:pt x="10537" y="12078"/>
                    <a:pt x="10859" y="11614"/>
                    <a:pt x="10764" y="11126"/>
                  </a:cubicBezTo>
                  <a:lnTo>
                    <a:pt x="9192" y="2506"/>
                  </a:lnTo>
                  <a:cubicBezTo>
                    <a:pt x="9107" y="2069"/>
                    <a:pt x="8727" y="1766"/>
                    <a:pt x="8299" y="1766"/>
                  </a:cubicBezTo>
                  <a:cubicBezTo>
                    <a:pt x="8248" y="1766"/>
                    <a:pt x="8196" y="1771"/>
                    <a:pt x="8144" y="1779"/>
                  </a:cubicBezTo>
                  <a:lnTo>
                    <a:pt x="6870" y="2018"/>
                  </a:lnTo>
                  <a:lnTo>
                    <a:pt x="6823" y="1744"/>
                  </a:lnTo>
                  <a:cubicBezTo>
                    <a:pt x="6770" y="1458"/>
                    <a:pt x="6520" y="1258"/>
                    <a:pt x="6248" y="1258"/>
                  </a:cubicBezTo>
                  <a:cubicBezTo>
                    <a:pt x="6214" y="1258"/>
                    <a:pt x="6179" y="1261"/>
                    <a:pt x="6144" y="1268"/>
                  </a:cubicBezTo>
                  <a:lnTo>
                    <a:pt x="5192" y="1434"/>
                  </a:lnTo>
                  <a:cubicBezTo>
                    <a:pt x="5239" y="1268"/>
                    <a:pt x="5251" y="1089"/>
                    <a:pt x="5215" y="922"/>
                  </a:cubicBezTo>
                  <a:cubicBezTo>
                    <a:pt x="5130" y="381"/>
                    <a:pt x="4667" y="0"/>
                    <a:pt x="414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4" name="Google Shape;1284;p6"/>
            <p:cNvSpPr/>
            <p:nvPr/>
          </p:nvSpPr>
          <p:spPr>
            <a:xfrm>
              <a:off x="2742600" y="1043050"/>
              <a:ext cx="46625" cy="38675"/>
            </a:xfrm>
            <a:custGeom>
              <a:rect b="b" l="l" r="r" t="t"/>
              <a:pathLst>
                <a:path extrusionOk="0" h="1547" w="1865">
                  <a:moveTo>
                    <a:pt x="1023" y="1"/>
                  </a:moveTo>
                  <a:cubicBezTo>
                    <a:pt x="976" y="1"/>
                    <a:pt x="929" y="5"/>
                    <a:pt x="881" y="15"/>
                  </a:cubicBezTo>
                  <a:cubicBezTo>
                    <a:pt x="191" y="134"/>
                    <a:pt x="0" y="1015"/>
                    <a:pt x="572" y="1408"/>
                  </a:cubicBezTo>
                  <a:cubicBezTo>
                    <a:pt x="708" y="1504"/>
                    <a:pt x="857" y="1547"/>
                    <a:pt x="1002" y="1547"/>
                  </a:cubicBezTo>
                  <a:cubicBezTo>
                    <a:pt x="1451" y="1547"/>
                    <a:pt x="1864" y="1138"/>
                    <a:pt x="1774" y="634"/>
                  </a:cubicBezTo>
                  <a:cubicBezTo>
                    <a:pt x="1701" y="266"/>
                    <a:pt x="1377" y="1"/>
                    <a:pt x="102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5" name="Google Shape;1285;p6"/>
            <p:cNvSpPr/>
            <p:nvPr/>
          </p:nvSpPr>
          <p:spPr>
            <a:xfrm>
              <a:off x="2795450" y="1031775"/>
              <a:ext cx="96450" cy="33875"/>
            </a:xfrm>
            <a:custGeom>
              <a:rect b="b" l="l" r="r" t="t"/>
              <a:pathLst>
                <a:path extrusionOk="0" h="1355" w="3858">
                  <a:moveTo>
                    <a:pt x="3263" y="1"/>
                  </a:moveTo>
                  <a:cubicBezTo>
                    <a:pt x="3227" y="1"/>
                    <a:pt x="3189" y="5"/>
                    <a:pt x="3149" y="14"/>
                  </a:cubicBezTo>
                  <a:lnTo>
                    <a:pt x="553" y="490"/>
                  </a:lnTo>
                  <a:cubicBezTo>
                    <a:pt x="0" y="580"/>
                    <a:pt x="121" y="1354"/>
                    <a:pt x="621" y="1354"/>
                  </a:cubicBezTo>
                  <a:cubicBezTo>
                    <a:pt x="649" y="1354"/>
                    <a:pt x="678" y="1352"/>
                    <a:pt x="708" y="1347"/>
                  </a:cubicBezTo>
                  <a:lnTo>
                    <a:pt x="3292" y="871"/>
                  </a:lnTo>
                  <a:cubicBezTo>
                    <a:pt x="3858" y="793"/>
                    <a:pt x="3761"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6" name="Google Shape;1286;p6"/>
            <p:cNvSpPr/>
            <p:nvPr/>
          </p:nvSpPr>
          <p:spPr>
            <a:xfrm>
              <a:off x="2752425" y="1097000"/>
              <a:ext cx="46600" cy="38650"/>
            </a:xfrm>
            <a:custGeom>
              <a:rect b="b" l="l" r="r" t="t"/>
              <a:pathLst>
                <a:path extrusionOk="0" h="1546" w="1864">
                  <a:moveTo>
                    <a:pt x="1014" y="1"/>
                  </a:moveTo>
                  <a:cubicBezTo>
                    <a:pt x="970" y="1"/>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7" name="Google Shape;1287;p6"/>
            <p:cNvSpPr/>
            <p:nvPr/>
          </p:nvSpPr>
          <p:spPr>
            <a:xfrm>
              <a:off x="2806300" y="1085650"/>
              <a:ext cx="94075" cy="33725"/>
            </a:xfrm>
            <a:custGeom>
              <a:rect b="b" l="l" r="r" t="t"/>
              <a:pathLst>
                <a:path extrusionOk="0" h="1349" w="3763">
                  <a:moveTo>
                    <a:pt x="3143" y="0"/>
                  </a:moveTo>
                  <a:cubicBezTo>
                    <a:pt x="3131" y="0"/>
                    <a:pt x="3120" y="1"/>
                    <a:pt x="3108" y="2"/>
                  </a:cubicBezTo>
                  <a:lnTo>
                    <a:pt x="512" y="478"/>
                  </a:lnTo>
                  <a:cubicBezTo>
                    <a:pt x="0" y="618"/>
                    <a:pt x="125" y="1348"/>
                    <a:pt x="631" y="1348"/>
                  </a:cubicBezTo>
                  <a:cubicBezTo>
                    <a:pt x="643" y="1348"/>
                    <a:pt x="655" y="1348"/>
                    <a:pt x="667" y="1347"/>
                  </a:cubicBezTo>
                  <a:lnTo>
                    <a:pt x="3262"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8" name="Google Shape;1288;p6"/>
            <p:cNvSpPr/>
            <p:nvPr/>
          </p:nvSpPr>
          <p:spPr>
            <a:xfrm>
              <a:off x="2763125" y="1154450"/>
              <a:ext cx="46550" cy="38900"/>
            </a:xfrm>
            <a:custGeom>
              <a:rect b="b" l="l" r="r" t="t"/>
              <a:pathLst>
                <a:path extrusionOk="0" h="1556" w="1862">
                  <a:moveTo>
                    <a:pt x="1002" y="1"/>
                  </a:moveTo>
                  <a:cubicBezTo>
                    <a:pt x="959" y="1"/>
                    <a:pt x="914" y="4"/>
                    <a:pt x="870" y="12"/>
                  </a:cubicBezTo>
                  <a:cubicBezTo>
                    <a:pt x="191" y="131"/>
                    <a:pt x="1" y="1012"/>
                    <a:pt x="560" y="1417"/>
                  </a:cubicBezTo>
                  <a:cubicBezTo>
                    <a:pt x="700" y="1513"/>
                    <a:pt x="851" y="1556"/>
                    <a:pt x="997" y="1556"/>
                  </a:cubicBezTo>
                  <a:cubicBezTo>
                    <a:pt x="1451" y="1556"/>
                    <a:pt x="1862" y="1147"/>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89" name="Google Shape;1289;p6"/>
            <p:cNvSpPr/>
            <p:nvPr/>
          </p:nvSpPr>
          <p:spPr>
            <a:xfrm>
              <a:off x="2816575" y="1143050"/>
              <a:ext cx="94925" cy="34125"/>
            </a:xfrm>
            <a:custGeom>
              <a:rect b="b" l="l" r="r" t="t"/>
              <a:pathLst>
                <a:path extrusionOk="0" h="1365" w="3797">
                  <a:moveTo>
                    <a:pt x="3172" y="0"/>
                  </a:moveTo>
                  <a:cubicBezTo>
                    <a:pt x="3153" y="0"/>
                    <a:pt x="3133" y="1"/>
                    <a:pt x="3113" y="4"/>
                  </a:cubicBezTo>
                  <a:lnTo>
                    <a:pt x="518" y="480"/>
                  </a:lnTo>
                  <a:cubicBezTo>
                    <a:pt x="1" y="606"/>
                    <a:pt x="116" y="1364"/>
                    <a:pt x="616" y="1364"/>
                  </a:cubicBezTo>
                  <a:cubicBezTo>
                    <a:pt x="634" y="1364"/>
                    <a:pt x="653" y="1363"/>
                    <a:pt x="673" y="1361"/>
                  </a:cubicBezTo>
                  <a:lnTo>
                    <a:pt x="3280" y="885"/>
                  </a:lnTo>
                  <a:cubicBezTo>
                    <a:pt x="3797" y="747"/>
                    <a:pt x="3682" y="0"/>
                    <a:pt x="317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0" name="Google Shape;1290;p6"/>
            <p:cNvSpPr/>
            <p:nvPr/>
          </p:nvSpPr>
          <p:spPr>
            <a:xfrm>
              <a:off x="2718475" y="1393950"/>
              <a:ext cx="194100" cy="173950"/>
            </a:xfrm>
            <a:custGeom>
              <a:rect b="b" l="l" r="r" t="t"/>
              <a:pathLst>
                <a:path extrusionOk="0" h="6958" w="7764">
                  <a:moveTo>
                    <a:pt x="3923" y="1"/>
                  </a:moveTo>
                  <a:cubicBezTo>
                    <a:pt x="2893" y="1"/>
                    <a:pt x="1881" y="465"/>
                    <a:pt x="1215" y="1338"/>
                  </a:cubicBezTo>
                  <a:lnTo>
                    <a:pt x="6954" y="4969"/>
                  </a:lnTo>
                  <a:cubicBezTo>
                    <a:pt x="7764" y="3398"/>
                    <a:pt x="7240" y="1469"/>
                    <a:pt x="5752" y="528"/>
                  </a:cubicBezTo>
                  <a:cubicBezTo>
                    <a:pt x="5184" y="173"/>
                    <a:pt x="4550" y="1"/>
                    <a:pt x="3923" y="1"/>
                  </a:cubicBezTo>
                  <a:close/>
                  <a:moveTo>
                    <a:pt x="810" y="1993"/>
                  </a:moveTo>
                  <a:cubicBezTo>
                    <a:pt x="1" y="3553"/>
                    <a:pt x="525" y="5481"/>
                    <a:pt x="2013" y="6434"/>
                  </a:cubicBezTo>
                  <a:cubicBezTo>
                    <a:pt x="2577" y="6788"/>
                    <a:pt x="3207" y="6958"/>
                    <a:pt x="3830" y="6958"/>
                  </a:cubicBezTo>
                  <a:cubicBezTo>
                    <a:pt x="4864" y="6958"/>
                    <a:pt x="5881"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1" name="Google Shape;1291;p6"/>
            <p:cNvSpPr/>
            <p:nvPr/>
          </p:nvSpPr>
          <p:spPr>
            <a:xfrm>
              <a:off x="3082225" y="1020500"/>
              <a:ext cx="151825" cy="141000"/>
            </a:xfrm>
            <a:custGeom>
              <a:rect b="b" l="l" r="r" t="t"/>
              <a:pathLst>
                <a:path extrusionOk="0" h="5640" w="6073">
                  <a:moveTo>
                    <a:pt x="3596" y="0"/>
                  </a:moveTo>
                  <a:lnTo>
                    <a:pt x="1203" y="1631"/>
                  </a:lnTo>
                  <a:cubicBezTo>
                    <a:pt x="250" y="2286"/>
                    <a:pt x="0" y="3596"/>
                    <a:pt x="655" y="4560"/>
                  </a:cubicBezTo>
                  <a:lnTo>
                    <a:pt x="762" y="4715"/>
                  </a:lnTo>
                  <a:cubicBezTo>
                    <a:pt x="1170" y="5316"/>
                    <a:pt x="1833" y="5640"/>
                    <a:pt x="2507" y="5640"/>
                  </a:cubicBezTo>
                  <a:cubicBezTo>
                    <a:pt x="2915" y="5640"/>
                    <a:pt x="3328" y="5521"/>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2" name="Google Shape;1292;p6"/>
            <p:cNvSpPr/>
            <p:nvPr/>
          </p:nvSpPr>
          <p:spPr>
            <a:xfrm>
              <a:off x="3184900" y="962250"/>
              <a:ext cx="152125" cy="140725"/>
            </a:xfrm>
            <a:custGeom>
              <a:rect b="b" l="l" r="r" t="t"/>
              <a:pathLst>
                <a:path extrusionOk="0" h="5629" w="6085">
                  <a:moveTo>
                    <a:pt x="3578" y="1"/>
                  </a:moveTo>
                  <a:cubicBezTo>
                    <a:pt x="3170" y="1"/>
                    <a:pt x="2757" y="119"/>
                    <a:pt x="2394" y="366"/>
                  </a:cubicBezTo>
                  <a:lnTo>
                    <a:pt x="1" y="1985"/>
                  </a:lnTo>
                  <a:lnTo>
                    <a:pt x="2477" y="5628"/>
                  </a:lnTo>
                  <a:lnTo>
                    <a:pt x="4871" y="4009"/>
                  </a:lnTo>
                  <a:cubicBezTo>
                    <a:pt x="5835" y="3354"/>
                    <a:pt x="6085" y="2044"/>
                    <a:pt x="5430" y="1080"/>
                  </a:cubicBezTo>
                  <a:lnTo>
                    <a:pt x="5323" y="925"/>
                  </a:lnTo>
                  <a:cubicBezTo>
                    <a:pt x="4915" y="324"/>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3" name="Google Shape;1293;p6"/>
            <p:cNvSpPr/>
            <p:nvPr/>
          </p:nvSpPr>
          <p:spPr>
            <a:xfrm>
              <a:off x="3037575" y="1311750"/>
              <a:ext cx="267900" cy="266650"/>
            </a:xfrm>
            <a:custGeom>
              <a:rect b="b" l="l" r="r" t="t"/>
              <a:pathLst>
                <a:path extrusionOk="0" h="10666" w="10716">
                  <a:moveTo>
                    <a:pt x="4998" y="1"/>
                  </a:moveTo>
                  <a:cubicBezTo>
                    <a:pt x="4820" y="1"/>
                    <a:pt x="4665" y="136"/>
                    <a:pt x="4644" y="328"/>
                  </a:cubicBezTo>
                  <a:lnTo>
                    <a:pt x="4191" y="3805"/>
                  </a:lnTo>
                  <a:lnTo>
                    <a:pt x="703" y="3340"/>
                  </a:lnTo>
                  <a:cubicBezTo>
                    <a:pt x="688" y="3338"/>
                    <a:pt x="673" y="3338"/>
                    <a:pt x="659" y="3338"/>
                  </a:cubicBezTo>
                  <a:cubicBezTo>
                    <a:pt x="473" y="3338"/>
                    <a:pt x="308" y="3474"/>
                    <a:pt x="286" y="3662"/>
                  </a:cubicBezTo>
                  <a:lnTo>
                    <a:pt x="24" y="5638"/>
                  </a:lnTo>
                  <a:cubicBezTo>
                    <a:pt x="0" y="5840"/>
                    <a:pt x="143" y="6031"/>
                    <a:pt x="346" y="6055"/>
                  </a:cubicBezTo>
                  <a:lnTo>
                    <a:pt x="346" y="6043"/>
                  </a:lnTo>
                  <a:lnTo>
                    <a:pt x="3834" y="6507"/>
                  </a:lnTo>
                  <a:lnTo>
                    <a:pt x="3370" y="9984"/>
                  </a:lnTo>
                  <a:cubicBezTo>
                    <a:pt x="3334" y="10186"/>
                    <a:pt x="3477" y="10377"/>
                    <a:pt x="3691" y="10401"/>
                  </a:cubicBezTo>
                  <a:lnTo>
                    <a:pt x="5656" y="10663"/>
                  </a:lnTo>
                  <a:cubicBezTo>
                    <a:pt x="5671" y="10664"/>
                    <a:pt x="5685" y="10665"/>
                    <a:pt x="5700" y="10665"/>
                  </a:cubicBezTo>
                  <a:cubicBezTo>
                    <a:pt x="5885" y="10665"/>
                    <a:pt x="6050" y="10529"/>
                    <a:pt x="6072" y="10341"/>
                  </a:cubicBezTo>
                  <a:lnTo>
                    <a:pt x="6537" y="6864"/>
                  </a:lnTo>
                  <a:lnTo>
                    <a:pt x="10013"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58" y="673"/>
                  </a:lnTo>
                  <a:cubicBezTo>
                    <a:pt x="7382" y="471"/>
                    <a:pt x="7239" y="280"/>
                    <a:pt x="7037" y="256"/>
                  </a:cubicBezTo>
                  <a:lnTo>
                    <a:pt x="5060"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4" name="Google Shape;1294;p6"/>
            <p:cNvSpPr/>
            <p:nvPr/>
          </p:nvSpPr>
          <p:spPr>
            <a:xfrm>
              <a:off x="2694675" y="1715600"/>
              <a:ext cx="271175" cy="338100"/>
            </a:xfrm>
            <a:custGeom>
              <a:rect b="b" l="l" r="r" t="t"/>
              <a:pathLst>
                <a:path extrusionOk="0" h="13524" w="10847">
                  <a:moveTo>
                    <a:pt x="4148" y="429"/>
                  </a:moveTo>
                  <a:cubicBezTo>
                    <a:pt x="4437" y="429"/>
                    <a:pt x="4723" y="604"/>
                    <a:pt x="4775" y="997"/>
                  </a:cubicBezTo>
                  <a:cubicBezTo>
                    <a:pt x="4810" y="1188"/>
                    <a:pt x="4751" y="1390"/>
                    <a:pt x="4620" y="1533"/>
                  </a:cubicBezTo>
                  <a:lnTo>
                    <a:pt x="3834" y="1688"/>
                  </a:lnTo>
                  <a:cubicBezTo>
                    <a:pt x="3656" y="1593"/>
                    <a:pt x="3536" y="1426"/>
                    <a:pt x="3501" y="1224"/>
                  </a:cubicBezTo>
                  <a:cubicBezTo>
                    <a:pt x="3386" y="725"/>
                    <a:pt x="3770" y="429"/>
                    <a:pt x="4148" y="429"/>
                  </a:cubicBezTo>
                  <a:close/>
                  <a:moveTo>
                    <a:pt x="7843" y="2740"/>
                  </a:moveTo>
                  <a:cubicBezTo>
                    <a:pt x="8105" y="2740"/>
                    <a:pt x="8341" y="2921"/>
                    <a:pt x="8394" y="3188"/>
                  </a:cubicBezTo>
                  <a:lnTo>
                    <a:pt x="9775" y="10761"/>
                  </a:lnTo>
                  <a:cubicBezTo>
                    <a:pt x="9835" y="11058"/>
                    <a:pt x="9632" y="11344"/>
                    <a:pt x="9347" y="11392"/>
                  </a:cubicBezTo>
                  <a:lnTo>
                    <a:pt x="3072" y="12535"/>
                  </a:lnTo>
                  <a:cubicBezTo>
                    <a:pt x="3037" y="12542"/>
                    <a:pt x="3002" y="12545"/>
                    <a:pt x="2968" y="12545"/>
                  </a:cubicBezTo>
                  <a:cubicBezTo>
                    <a:pt x="2710" y="12545"/>
                    <a:pt x="2483" y="12357"/>
                    <a:pt x="2441" y="12094"/>
                  </a:cubicBezTo>
                  <a:lnTo>
                    <a:pt x="1060" y="4534"/>
                  </a:lnTo>
                  <a:cubicBezTo>
                    <a:pt x="1000" y="4236"/>
                    <a:pt x="1203" y="3950"/>
                    <a:pt x="1500" y="3903"/>
                  </a:cubicBezTo>
                  <a:lnTo>
                    <a:pt x="2251" y="3760"/>
                  </a:lnTo>
                  <a:cubicBezTo>
                    <a:pt x="2283" y="3975"/>
                    <a:pt x="2471" y="4122"/>
                    <a:pt x="2682" y="4122"/>
                  </a:cubicBezTo>
                  <a:cubicBezTo>
                    <a:pt x="2705" y="4122"/>
                    <a:pt x="2728" y="4120"/>
                    <a:pt x="2751" y="4117"/>
                  </a:cubicBezTo>
                  <a:lnTo>
                    <a:pt x="6668" y="3391"/>
                  </a:lnTo>
                  <a:cubicBezTo>
                    <a:pt x="6894" y="3355"/>
                    <a:pt x="7061" y="3129"/>
                    <a:pt x="7013" y="2890"/>
                  </a:cubicBezTo>
                  <a:lnTo>
                    <a:pt x="7751" y="2748"/>
                  </a:lnTo>
                  <a:cubicBezTo>
                    <a:pt x="7782" y="2743"/>
                    <a:pt x="7812" y="2740"/>
                    <a:pt x="7843" y="2740"/>
                  </a:cubicBezTo>
                  <a:close/>
                  <a:moveTo>
                    <a:pt x="4150" y="0"/>
                  </a:moveTo>
                  <a:cubicBezTo>
                    <a:pt x="4081" y="0"/>
                    <a:pt x="4011" y="7"/>
                    <a:pt x="3941" y="21"/>
                  </a:cubicBezTo>
                  <a:cubicBezTo>
                    <a:pt x="3346" y="128"/>
                    <a:pt x="2953" y="700"/>
                    <a:pt x="3072" y="1307"/>
                  </a:cubicBezTo>
                  <a:cubicBezTo>
                    <a:pt x="3096" y="1474"/>
                    <a:pt x="3179" y="1640"/>
                    <a:pt x="3286" y="1783"/>
                  </a:cubicBezTo>
                  <a:lnTo>
                    <a:pt x="2513" y="1926"/>
                  </a:lnTo>
                  <a:cubicBezTo>
                    <a:pt x="2191" y="1986"/>
                    <a:pt x="1977" y="2295"/>
                    <a:pt x="2036" y="2617"/>
                  </a:cubicBezTo>
                  <a:lnTo>
                    <a:pt x="2084" y="2890"/>
                  </a:lnTo>
                  <a:lnTo>
                    <a:pt x="798" y="3129"/>
                  </a:lnTo>
                  <a:cubicBezTo>
                    <a:pt x="310" y="3212"/>
                    <a:pt x="0" y="3676"/>
                    <a:pt x="84" y="4164"/>
                  </a:cubicBezTo>
                  <a:lnTo>
                    <a:pt x="1655" y="12785"/>
                  </a:lnTo>
                  <a:cubicBezTo>
                    <a:pt x="1740" y="13221"/>
                    <a:pt x="2120" y="13524"/>
                    <a:pt x="2549" y="13524"/>
                  </a:cubicBezTo>
                  <a:cubicBezTo>
                    <a:pt x="2600" y="13524"/>
                    <a:pt x="2651" y="13520"/>
                    <a:pt x="2703" y="13511"/>
                  </a:cubicBezTo>
                  <a:lnTo>
                    <a:pt x="10037" y="12165"/>
                  </a:lnTo>
                  <a:cubicBezTo>
                    <a:pt x="10525" y="12082"/>
                    <a:pt x="10847" y="11618"/>
                    <a:pt x="10752" y="11130"/>
                  </a:cubicBezTo>
                  <a:lnTo>
                    <a:pt x="9180" y="2498"/>
                  </a:lnTo>
                  <a:cubicBezTo>
                    <a:pt x="9107" y="2067"/>
                    <a:pt x="8737" y="1766"/>
                    <a:pt x="8316" y="1766"/>
                  </a:cubicBezTo>
                  <a:cubicBezTo>
                    <a:pt x="8260" y="1766"/>
                    <a:pt x="8202" y="1772"/>
                    <a:pt x="8144" y="1783"/>
                  </a:cubicBezTo>
                  <a:lnTo>
                    <a:pt x="6858" y="2009"/>
                  </a:lnTo>
                  <a:lnTo>
                    <a:pt x="6799" y="1736"/>
                  </a:lnTo>
                  <a:cubicBezTo>
                    <a:pt x="6745" y="1446"/>
                    <a:pt x="6497" y="1252"/>
                    <a:pt x="6213" y="1252"/>
                  </a:cubicBezTo>
                  <a:cubicBezTo>
                    <a:pt x="6183" y="1252"/>
                    <a:pt x="6152" y="1255"/>
                    <a:pt x="6120" y="1259"/>
                  </a:cubicBezTo>
                  <a:lnTo>
                    <a:pt x="5180" y="1438"/>
                  </a:lnTo>
                  <a:cubicBezTo>
                    <a:pt x="5227" y="1259"/>
                    <a:pt x="5239" y="1081"/>
                    <a:pt x="5203" y="914"/>
                  </a:cubicBezTo>
                  <a:cubicBezTo>
                    <a:pt x="5119" y="378"/>
                    <a:pt x="4665" y="0"/>
                    <a:pt x="41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5" name="Google Shape;1295;p6"/>
            <p:cNvSpPr/>
            <p:nvPr/>
          </p:nvSpPr>
          <p:spPr>
            <a:xfrm>
              <a:off x="2742600" y="1837275"/>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6" name="Google Shape;1296;p6"/>
            <p:cNvSpPr/>
            <p:nvPr/>
          </p:nvSpPr>
          <p:spPr>
            <a:xfrm>
              <a:off x="2795100" y="1825825"/>
              <a:ext cx="97250" cy="34100"/>
            </a:xfrm>
            <a:custGeom>
              <a:rect b="b" l="l" r="r" t="t"/>
              <a:pathLst>
                <a:path extrusionOk="0" h="1364" w="3890">
                  <a:moveTo>
                    <a:pt x="3293" y="0"/>
                  </a:moveTo>
                  <a:cubicBezTo>
                    <a:pt x="3252" y="0"/>
                    <a:pt x="3209" y="6"/>
                    <a:pt x="3163" y="17"/>
                  </a:cubicBezTo>
                  <a:lnTo>
                    <a:pt x="567" y="494"/>
                  </a:lnTo>
                  <a:cubicBezTo>
                    <a:pt x="1" y="571"/>
                    <a:pt x="108" y="1364"/>
                    <a:pt x="608" y="1364"/>
                  </a:cubicBezTo>
                  <a:cubicBezTo>
                    <a:pt x="644" y="1364"/>
                    <a:pt x="682" y="1360"/>
                    <a:pt x="722" y="1351"/>
                  </a:cubicBezTo>
                  <a:lnTo>
                    <a:pt x="3318" y="875"/>
                  </a:lnTo>
                  <a:cubicBezTo>
                    <a:pt x="3890" y="809"/>
                    <a:pt x="3791"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7" name="Google Shape;1297;p6"/>
            <p:cNvSpPr/>
            <p:nvPr/>
          </p:nvSpPr>
          <p:spPr>
            <a:xfrm>
              <a:off x="2752425" y="1891150"/>
              <a:ext cx="46600" cy="38650"/>
            </a:xfrm>
            <a:custGeom>
              <a:rect b="b" l="l" r="r" t="t"/>
              <a:pathLst>
                <a:path extrusionOk="0" h="1546" w="1864">
                  <a:moveTo>
                    <a:pt x="1013" y="1"/>
                  </a:moveTo>
                  <a:cubicBezTo>
                    <a:pt x="970" y="1"/>
                    <a:pt x="926" y="4"/>
                    <a:pt x="881" y="12"/>
                  </a:cubicBezTo>
                  <a:cubicBezTo>
                    <a:pt x="203"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8" name="Google Shape;1298;p6"/>
            <p:cNvSpPr/>
            <p:nvPr/>
          </p:nvSpPr>
          <p:spPr>
            <a:xfrm>
              <a:off x="2806400" y="1879800"/>
              <a:ext cx="93975" cy="33750"/>
            </a:xfrm>
            <a:custGeom>
              <a:rect b="b" l="l" r="r" t="t"/>
              <a:pathLst>
                <a:path extrusionOk="0" h="1350" w="3759">
                  <a:moveTo>
                    <a:pt x="3139" y="0"/>
                  </a:moveTo>
                  <a:cubicBezTo>
                    <a:pt x="3127" y="0"/>
                    <a:pt x="3116" y="1"/>
                    <a:pt x="3104" y="2"/>
                  </a:cubicBezTo>
                  <a:lnTo>
                    <a:pt x="508" y="478"/>
                  </a:lnTo>
                  <a:cubicBezTo>
                    <a:pt x="0" y="628"/>
                    <a:pt x="119" y="1349"/>
                    <a:pt x="615" y="1349"/>
                  </a:cubicBezTo>
                  <a:cubicBezTo>
                    <a:pt x="631" y="1349"/>
                    <a:pt x="647" y="1348"/>
                    <a:pt x="663" y="1347"/>
                  </a:cubicBezTo>
                  <a:lnTo>
                    <a:pt x="3258" y="883"/>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299" name="Google Shape;1299;p6"/>
            <p:cNvSpPr/>
            <p:nvPr/>
          </p:nvSpPr>
          <p:spPr>
            <a:xfrm>
              <a:off x="2763125" y="1948900"/>
              <a:ext cx="46325" cy="38625"/>
            </a:xfrm>
            <a:custGeom>
              <a:rect b="b" l="l" r="r" t="t"/>
              <a:pathLst>
                <a:path extrusionOk="0" h="1545" w="1853">
                  <a:moveTo>
                    <a:pt x="1003" y="0"/>
                  </a:moveTo>
                  <a:cubicBezTo>
                    <a:pt x="959" y="0"/>
                    <a:pt x="914" y="4"/>
                    <a:pt x="870" y="12"/>
                  </a:cubicBezTo>
                  <a:cubicBezTo>
                    <a:pt x="191" y="131"/>
                    <a:pt x="1" y="1012"/>
                    <a:pt x="560" y="1405"/>
                  </a:cubicBezTo>
                  <a:cubicBezTo>
                    <a:pt x="701" y="1502"/>
                    <a:pt x="853" y="1545"/>
                    <a:pt x="1000" y="1545"/>
                  </a:cubicBezTo>
                  <a:cubicBezTo>
                    <a:pt x="1449" y="1545"/>
                    <a:pt x="1853" y="1142"/>
                    <a:pt x="1763" y="631"/>
                  </a:cubicBezTo>
                  <a:cubicBezTo>
                    <a:pt x="1699" y="259"/>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0" name="Google Shape;1300;p6"/>
            <p:cNvSpPr/>
            <p:nvPr/>
          </p:nvSpPr>
          <p:spPr>
            <a:xfrm>
              <a:off x="2816800" y="1937225"/>
              <a:ext cx="94500" cy="34050"/>
            </a:xfrm>
            <a:custGeom>
              <a:rect b="b" l="l" r="r" t="t"/>
              <a:pathLst>
                <a:path extrusionOk="0" h="1362" w="3780">
                  <a:moveTo>
                    <a:pt x="3152" y="0"/>
                  </a:moveTo>
                  <a:cubicBezTo>
                    <a:pt x="3137" y="0"/>
                    <a:pt x="3121" y="1"/>
                    <a:pt x="3104" y="2"/>
                  </a:cubicBezTo>
                  <a:lnTo>
                    <a:pt x="3104" y="14"/>
                  </a:lnTo>
                  <a:lnTo>
                    <a:pt x="509" y="479"/>
                  </a:lnTo>
                  <a:cubicBezTo>
                    <a:pt x="0" y="617"/>
                    <a:pt x="120" y="1362"/>
                    <a:pt x="617" y="1362"/>
                  </a:cubicBezTo>
                  <a:cubicBezTo>
                    <a:pt x="633" y="1362"/>
                    <a:pt x="648" y="1361"/>
                    <a:pt x="664" y="1360"/>
                  </a:cubicBezTo>
                  <a:lnTo>
                    <a:pt x="3271" y="883"/>
                  </a:lnTo>
                  <a:cubicBezTo>
                    <a:pt x="3779" y="733"/>
                    <a:pt x="3660" y="0"/>
                    <a:pt x="31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1" name="Google Shape;1301;p6"/>
            <p:cNvSpPr/>
            <p:nvPr/>
          </p:nvSpPr>
          <p:spPr>
            <a:xfrm>
              <a:off x="2718475" y="2188400"/>
              <a:ext cx="193200" cy="173650"/>
            </a:xfrm>
            <a:custGeom>
              <a:rect b="b" l="l" r="r" t="t"/>
              <a:pathLst>
                <a:path extrusionOk="0" h="6946" w="7728">
                  <a:moveTo>
                    <a:pt x="3945" y="0"/>
                  </a:moveTo>
                  <a:cubicBezTo>
                    <a:pt x="2913" y="0"/>
                    <a:pt x="1896" y="464"/>
                    <a:pt x="1215" y="1338"/>
                  </a:cubicBezTo>
                  <a:lnTo>
                    <a:pt x="6954" y="4957"/>
                  </a:lnTo>
                  <a:cubicBezTo>
                    <a:pt x="7728" y="3398"/>
                    <a:pt x="7240" y="1469"/>
                    <a:pt x="5775" y="528"/>
                  </a:cubicBezTo>
                  <a:cubicBezTo>
                    <a:pt x="5208" y="172"/>
                    <a:pt x="4574" y="0"/>
                    <a:pt x="3945" y="0"/>
                  </a:cubicBezTo>
                  <a:close/>
                  <a:moveTo>
                    <a:pt x="810" y="1981"/>
                  </a:moveTo>
                  <a:cubicBezTo>
                    <a:pt x="1" y="3552"/>
                    <a:pt x="525" y="5481"/>
                    <a:pt x="2013" y="6422"/>
                  </a:cubicBezTo>
                  <a:cubicBezTo>
                    <a:pt x="2577" y="6775"/>
                    <a:pt x="3207" y="6946"/>
                    <a:pt x="3830" y="6946"/>
                  </a:cubicBezTo>
                  <a:cubicBezTo>
                    <a:pt x="4864" y="6946"/>
                    <a:pt x="5881"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2" name="Google Shape;1302;p6"/>
            <p:cNvSpPr/>
            <p:nvPr/>
          </p:nvSpPr>
          <p:spPr>
            <a:xfrm>
              <a:off x="3081925" y="1814925"/>
              <a:ext cx="152125" cy="140725"/>
            </a:xfrm>
            <a:custGeom>
              <a:rect b="b" l="l" r="r" t="t"/>
              <a:pathLst>
                <a:path extrusionOk="0" h="5629" w="6085">
                  <a:moveTo>
                    <a:pt x="3608" y="1"/>
                  </a:moveTo>
                  <a:lnTo>
                    <a:pt x="1215" y="1620"/>
                  </a:lnTo>
                  <a:cubicBezTo>
                    <a:pt x="250" y="2275"/>
                    <a:pt x="0" y="3585"/>
                    <a:pt x="667" y="4549"/>
                  </a:cubicBezTo>
                  <a:lnTo>
                    <a:pt x="774" y="4704"/>
                  </a:lnTo>
                  <a:cubicBezTo>
                    <a:pt x="1182" y="5305"/>
                    <a:pt x="1845" y="5629"/>
                    <a:pt x="2519" y="5629"/>
                  </a:cubicBezTo>
                  <a:cubicBezTo>
                    <a:pt x="2927" y="5629"/>
                    <a:pt x="3340" y="5510"/>
                    <a:pt x="3703" y="5264"/>
                  </a:cubicBezTo>
                  <a:lnTo>
                    <a:pt x="6084"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3" name="Google Shape;1303;p6"/>
            <p:cNvSpPr/>
            <p:nvPr/>
          </p:nvSpPr>
          <p:spPr>
            <a:xfrm>
              <a:off x="3184900" y="1756600"/>
              <a:ext cx="152125" cy="140800"/>
            </a:xfrm>
            <a:custGeom>
              <a:rect b="b" l="l" r="r" t="t"/>
              <a:pathLst>
                <a:path extrusionOk="0" h="5632" w="6085">
                  <a:moveTo>
                    <a:pt x="3589" y="1"/>
                  </a:moveTo>
                  <a:cubicBezTo>
                    <a:pt x="3177" y="1"/>
                    <a:pt x="2761" y="120"/>
                    <a:pt x="2394" y="369"/>
                  </a:cubicBezTo>
                  <a:lnTo>
                    <a:pt x="1" y="1989"/>
                  </a:lnTo>
                  <a:lnTo>
                    <a:pt x="2477" y="5632"/>
                  </a:lnTo>
                  <a:lnTo>
                    <a:pt x="4871" y="4001"/>
                  </a:lnTo>
                  <a:cubicBezTo>
                    <a:pt x="5835" y="3346"/>
                    <a:pt x="6085" y="2036"/>
                    <a:pt x="5430" y="1072"/>
                  </a:cubicBezTo>
                  <a:lnTo>
                    <a:pt x="5430" y="1072"/>
                  </a:lnTo>
                  <a:lnTo>
                    <a:pt x="5430" y="1084"/>
                  </a:lnTo>
                  <a:lnTo>
                    <a:pt x="5323" y="917"/>
                  </a:lnTo>
                  <a:cubicBezTo>
                    <a:pt x="4917" y="319"/>
                    <a:pt x="4260" y="1"/>
                    <a:pt x="358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4" name="Google Shape;1304;p6"/>
            <p:cNvSpPr/>
            <p:nvPr/>
          </p:nvSpPr>
          <p:spPr>
            <a:xfrm>
              <a:off x="3037575" y="2105900"/>
              <a:ext cx="267900" cy="266700"/>
            </a:xfrm>
            <a:custGeom>
              <a:rect b="b" l="l" r="r" t="t"/>
              <a:pathLst>
                <a:path extrusionOk="0" h="10668" w="10716">
                  <a:moveTo>
                    <a:pt x="4998" y="1"/>
                  </a:moveTo>
                  <a:cubicBezTo>
                    <a:pt x="4820" y="1"/>
                    <a:pt x="4665" y="134"/>
                    <a:pt x="4644" y="316"/>
                  </a:cubicBezTo>
                  <a:lnTo>
                    <a:pt x="4191" y="3804"/>
                  </a:lnTo>
                  <a:lnTo>
                    <a:pt x="703" y="3340"/>
                  </a:lnTo>
                  <a:cubicBezTo>
                    <a:pt x="688" y="3338"/>
                    <a:pt x="673" y="3337"/>
                    <a:pt x="659" y="3337"/>
                  </a:cubicBezTo>
                  <a:cubicBezTo>
                    <a:pt x="473" y="3337"/>
                    <a:pt x="308" y="3474"/>
                    <a:pt x="286" y="3661"/>
                  </a:cubicBezTo>
                  <a:lnTo>
                    <a:pt x="24" y="5638"/>
                  </a:lnTo>
                  <a:cubicBezTo>
                    <a:pt x="0" y="5840"/>
                    <a:pt x="143" y="6031"/>
                    <a:pt x="346" y="6055"/>
                  </a:cubicBezTo>
                  <a:lnTo>
                    <a:pt x="346" y="6043"/>
                  </a:lnTo>
                  <a:lnTo>
                    <a:pt x="3834" y="6507"/>
                  </a:lnTo>
                  <a:lnTo>
                    <a:pt x="3370" y="9984"/>
                  </a:lnTo>
                  <a:cubicBezTo>
                    <a:pt x="3334" y="10186"/>
                    <a:pt x="3477" y="10377"/>
                    <a:pt x="3691" y="10400"/>
                  </a:cubicBezTo>
                  <a:lnTo>
                    <a:pt x="5656" y="10662"/>
                  </a:lnTo>
                  <a:cubicBezTo>
                    <a:pt x="5677" y="10666"/>
                    <a:pt x="5697" y="10668"/>
                    <a:pt x="5718" y="10668"/>
                  </a:cubicBezTo>
                  <a:cubicBezTo>
                    <a:pt x="5896" y="10668"/>
                    <a:pt x="6051" y="10533"/>
                    <a:pt x="6072" y="10341"/>
                  </a:cubicBezTo>
                  <a:lnTo>
                    <a:pt x="6537" y="6864"/>
                  </a:lnTo>
                  <a:lnTo>
                    <a:pt x="10013"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8" y="685"/>
                  </a:lnTo>
                  <a:cubicBezTo>
                    <a:pt x="7382" y="471"/>
                    <a:pt x="7239" y="292"/>
                    <a:pt x="7037" y="256"/>
                  </a:cubicBezTo>
                  <a:lnTo>
                    <a:pt x="5060" y="6"/>
                  </a:lnTo>
                  <a:cubicBezTo>
                    <a:pt x="5039"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5" name="Google Shape;1305;p6"/>
            <p:cNvSpPr/>
            <p:nvPr/>
          </p:nvSpPr>
          <p:spPr>
            <a:xfrm>
              <a:off x="2694675" y="2509825"/>
              <a:ext cx="271175" cy="337825"/>
            </a:xfrm>
            <a:custGeom>
              <a:rect b="b" l="l" r="r" t="t"/>
              <a:pathLst>
                <a:path extrusionOk="0" h="13513" w="10847">
                  <a:moveTo>
                    <a:pt x="4145" y="431"/>
                  </a:moveTo>
                  <a:cubicBezTo>
                    <a:pt x="4436" y="431"/>
                    <a:pt x="4723" y="605"/>
                    <a:pt x="4775" y="994"/>
                  </a:cubicBezTo>
                  <a:cubicBezTo>
                    <a:pt x="4810" y="1185"/>
                    <a:pt x="4751" y="1387"/>
                    <a:pt x="4620" y="1530"/>
                  </a:cubicBezTo>
                  <a:lnTo>
                    <a:pt x="3834" y="1685"/>
                  </a:lnTo>
                  <a:cubicBezTo>
                    <a:pt x="3667" y="1590"/>
                    <a:pt x="3536" y="1423"/>
                    <a:pt x="3501" y="1232"/>
                  </a:cubicBezTo>
                  <a:lnTo>
                    <a:pt x="3501" y="1220"/>
                  </a:lnTo>
                  <a:cubicBezTo>
                    <a:pt x="3387" y="723"/>
                    <a:pt x="3769" y="431"/>
                    <a:pt x="4145" y="431"/>
                  </a:cubicBezTo>
                  <a:close/>
                  <a:moveTo>
                    <a:pt x="7860" y="2745"/>
                  </a:moveTo>
                  <a:cubicBezTo>
                    <a:pt x="8116" y="2745"/>
                    <a:pt x="8342" y="2924"/>
                    <a:pt x="8394" y="3185"/>
                  </a:cubicBezTo>
                  <a:lnTo>
                    <a:pt x="9775" y="10757"/>
                  </a:lnTo>
                  <a:cubicBezTo>
                    <a:pt x="9835" y="11055"/>
                    <a:pt x="9632" y="11341"/>
                    <a:pt x="9335" y="11388"/>
                  </a:cubicBezTo>
                  <a:lnTo>
                    <a:pt x="3072" y="12531"/>
                  </a:lnTo>
                  <a:cubicBezTo>
                    <a:pt x="3037" y="12538"/>
                    <a:pt x="3002" y="12542"/>
                    <a:pt x="2968" y="12542"/>
                  </a:cubicBezTo>
                  <a:cubicBezTo>
                    <a:pt x="2710" y="12542"/>
                    <a:pt x="2483" y="12353"/>
                    <a:pt x="2441" y="12091"/>
                  </a:cubicBezTo>
                  <a:lnTo>
                    <a:pt x="1060" y="4518"/>
                  </a:lnTo>
                  <a:cubicBezTo>
                    <a:pt x="1000" y="4221"/>
                    <a:pt x="1203" y="3935"/>
                    <a:pt x="1500" y="3887"/>
                  </a:cubicBezTo>
                  <a:lnTo>
                    <a:pt x="2251" y="3745"/>
                  </a:lnTo>
                  <a:cubicBezTo>
                    <a:pt x="2282" y="3955"/>
                    <a:pt x="2463" y="4110"/>
                    <a:pt x="2669" y="4110"/>
                  </a:cubicBezTo>
                  <a:cubicBezTo>
                    <a:pt x="2696" y="4110"/>
                    <a:pt x="2723" y="4107"/>
                    <a:pt x="2751" y="4102"/>
                  </a:cubicBezTo>
                  <a:lnTo>
                    <a:pt x="6668" y="3399"/>
                  </a:lnTo>
                  <a:cubicBezTo>
                    <a:pt x="6894" y="3352"/>
                    <a:pt x="7061" y="3125"/>
                    <a:pt x="7013" y="2887"/>
                  </a:cubicBezTo>
                  <a:lnTo>
                    <a:pt x="7751" y="2756"/>
                  </a:lnTo>
                  <a:cubicBezTo>
                    <a:pt x="7788" y="2749"/>
                    <a:pt x="7825" y="2745"/>
                    <a:pt x="7860" y="2745"/>
                  </a:cubicBezTo>
                  <a:close/>
                  <a:moveTo>
                    <a:pt x="4133" y="1"/>
                  </a:moveTo>
                  <a:cubicBezTo>
                    <a:pt x="4070" y="1"/>
                    <a:pt x="4006" y="6"/>
                    <a:pt x="3941" y="18"/>
                  </a:cubicBezTo>
                  <a:cubicBezTo>
                    <a:pt x="3346" y="125"/>
                    <a:pt x="2953" y="708"/>
                    <a:pt x="3072" y="1304"/>
                  </a:cubicBezTo>
                  <a:cubicBezTo>
                    <a:pt x="3096" y="1470"/>
                    <a:pt x="3179" y="1637"/>
                    <a:pt x="3286" y="1780"/>
                  </a:cubicBezTo>
                  <a:lnTo>
                    <a:pt x="2513" y="1923"/>
                  </a:lnTo>
                  <a:cubicBezTo>
                    <a:pt x="2191" y="1982"/>
                    <a:pt x="1977" y="2280"/>
                    <a:pt x="2036" y="2602"/>
                  </a:cubicBezTo>
                  <a:lnTo>
                    <a:pt x="2084" y="2887"/>
                  </a:lnTo>
                  <a:lnTo>
                    <a:pt x="798" y="3114"/>
                  </a:lnTo>
                  <a:cubicBezTo>
                    <a:pt x="322" y="3209"/>
                    <a:pt x="0" y="3673"/>
                    <a:pt x="84" y="4149"/>
                  </a:cubicBezTo>
                  <a:lnTo>
                    <a:pt x="1655" y="12781"/>
                  </a:lnTo>
                  <a:cubicBezTo>
                    <a:pt x="1739" y="13212"/>
                    <a:pt x="2110" y="13512"/>
                    <a:pt x="2531" y="13512"/>
                  </a:cubicBezTo>
                  <a:cubicBezTo>
                    <a:pt x="2588" y="13512"/>
                    <a:pt x="2645" y="13507"/>
                    <a:pt x="2703" y="13496"/>
                  </a:cubicBezTo>
                  <a:lnTo>
                    <a:pt x="10037" y="12162"/>
                  </a:lnTo>
                  <a:cubicBezTo>
                    <a:pt x="10525" y="12067"/>
                    <a:pt x="10847" y="11603"/>
                    <a:pt x="10752" y="11114"/>
                  </a:cubicBezTo>
                  <a:lnTo>
                    <a:pt x="9180" y="2482"/>
                  </a:lnTo>
                  <a:cubicBezTo>
                    <a:pt x="9106" y="2048"/>
                    <a:pt x="8729" y="1755"/>
                    <a:pt x="8303" y="1755"/>
                  </a:cubicBezTo>
                  <a:cubicBezTo>
                    <a:pt x="8251" y="1755"/>
                    <a:pt x="8198" y="1759"/>
                    <a:pt x="8144" y="1768"/>
                  </a:cubicBezTo>
                  <a:lnTo>
                    <a:pt x="6858" y="2006"/>
                  </a:lnTo>
                  <a:lnTo>
                    <a:pt x="6799" y="1732"/>
                  </a:lnTo>
                  <a:cubicBezTo>
                    <a:pt x="6745" y="1442"/>
                    <a:pt x="6497" y="1249"/>
                    <a:pt x="6213" y="1249"/>
                  </a:cubicBezTo>
                  <a:cubicBezTo>
                    <a:pt x="6183" y="1249"/>
                    <a:pt x="6152" y="1251"/>
                    <a:pt x="6120" y="1256"/>
                  </a:cubicBezTo>
                  <a:lnTo>
                    <a:pt x="5180" y="1435"/>
                  </a:lnTo>
                  <a:cubicBezTo>
                    <a:pt x="5227" y="1268"/>
                    <a:pt x="5239" y="1089"/>
                    <a:pt x="5203" y="911"/>
                  </a:cubicBezTo>
                  <a:cubicBezTo>
                    <a:pt x="5118" y="380"/>
                    <a:pt x="4655" y="1"/>
                    <a:pt x="413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6" name="Google Shape;1306;p6"/>
            <p:cNvSpPr/>
            <p:nvPr/>
          </p:nvSpPr>
          <p:spPr>
            <a:xfrm>
              <a:off x="2742600" y="2631725"/>
              <a:ext cx="46600" cy="38625"/>
            </a:xfrm>
            <a:custGeom>
              <a:rect b="b" l="l" r="r" t="t"/>
              <a:pathLst>
                <a:path extrusionOk="0" h="1545" w="1864">
                  <a:moveTo>
                    <a:pt x="1011" y="0"/>
                  </a:moveTo>
                  <a:cubicBezTo>
                    <a:pt x="968" y="0"/>
                    <a:pt x="924" y="4"/>
                    <a:pt x="881" y="12"/>
                  </a:cubicBezTo>
                  <a:cubicBezTo>
                    <a:pt x="191" y="131"/>
                    <a:pt x="0" y="1012"/>
                    <a:pt x="572" y="1405"/>
                  </a:cubicBezTo>
                  <a:cubicBezTo>
                    <a:pt x="710" y="1502"/>
                    <a:pt x="860" y="1545"/>
                    <a:pt x="1007" y="1545"/>
                  </a:cubicBezTo>
                  <a:cubicBezTo>
                    <a:pt x="1454" y="1545"/>
                    <a:pt x="1864" y="1142"/>
                    <a:pt x="1774" y="631"/>
                  </a:cubicBezTo>
                  <a:cubicBezTo>
                    <a:pt x="1700" y="258"/>
                    <a:pt x="1369" y="0"/>
                    <a:pt x="1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7" name="Google Shape;1307;p6"/>
            <p:cNvSpPr/>
            <p:nvPr/>
          </p:nvSpPr>
          <p:spPr>
            <a:xfrm>
              <a:off x="2795525" y="2620125"/>
              <a:ext cx="96450" cy="33850"/>
            </a:xfrm>
            <a:custGeom>
              <a:rect b="b" l="l" r="r" t="t"/>
              <a:pathLst>
                <a:path extrusionOk="0" h="1354" w="3858">
                  <a:moveTo>
                    <a:pt x="3252" y="0"/>
                  </a:moveTo>
                  <a:cubicBezTo>
                    <a:pt x="3218" y="0"/>
                    <a:pt x="3183" y="4"/>
                    <a:pt x="3146" y="11"/>
                  </a:cubicBezTo>
                  <a:lnTo>
                    <a:pt x="550" y="487"/>
                  </a:lnTo>
                  <a:cubicBezTo>
                    <a:pt x="1" y="588"/>
                    <a:pt x="117" y="1354"/>
                    <a:pt x="609" y="1354"/>
                  </a:cubicBezTo>
                  <a:cubicBezTo>
                    <a:pt x="639" y="1354"/>
                    <a:pt x="671" y="1351"/>
                    <a:pt x="705" y="1345"/>
                  </a:cubicBezTo>
                  <a:lnTo>
                    <a:pt x="3289" y="868"/>
                  </a:lnTo>
                  <a:cubicBezTo>
                    <a:pt x="3858" y="790"/>
                    <a:pt x="3757" y="0"/>
                    <a:pt x="325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8" name="Google Shape;1308;p6"/>
            <p:cNvSpPr/>
            <p:nvPr/>
          </p:nvSpPr>
          <p:spPr>
            <a:xfrm>
              <a:off x="2752425" y="2685525"/>
              <a:ext cx="46600" cy="38700"/>
            </a:xfrm>
            <a:custGeom>
              <a:rect b="b" l="l" r="r" t="t"/>
              <a:pathLst>
                <a:path extrusionOk="0" h="1548" w="1864">
                  <a:moveTo>
                    <a:pt x="1026" y="0"/>
                  </a:moveTo>
                  <a:cubicBezTo>
                    <a:pt x="979" y="0"/>
                    <a:pt x="930" y="5"/>
                    <a:pt x="881" y="15"/>
                  </a:cubicBezTo>
                  <a:cubicBezTo>
                    <a:pt x="203" y="122"/>
                    <a:pt x="0" y="1015"/>
                    <a:pt x="572" y="1408"/>
                  </a:cubicBezTo>
                  <a:cubicBezTo>
                    <a:pt x="710" y="1505"/>
                    <a:pt x="860" y="1548"/>
                    <a:pt x="1007" y="1548"/>
                  </a:cubicBezTo>
                  <a:cubicBezTo>
                    <a:pt x="1454" y="1548"/>
                    <a:pt x="1864" y="1145"/>
                    <a:pt x="1774" y="634"/>
                  </a:cubicBezTo>
                  <a:cubicBezTo>
                    <a:pt x="1701" y="266"/>
                    <a:pt x="1386" y="0"/>
                    <a:pt x="102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09" name="Google Shape;1309;p6"/>
            <p:cNvSpPr/>
            <p:nvPr/>
          </p:nvSpPr>
          <p:spPr>
            <a:xfrm>
              <a:off x="2806400" y="2673950"/>
              <a:ext cx="93975" cy="33725"/>
            </a:xfrm>
            <a:custGeom>
              <a:rect b="b" l="l" r="r" t="t"/>
              <a:pathLst>
                <a:path extrusionOk="0" h="1349" w="3759">
                  <a:moveTo>
                    <a:pt x="3139" y="0"/>
                  </a:moveTo>
                  <a:cubicBezTo>
                    <a:pt x="3127" y="0"/>
                    <a:pt x="3116" y="1"/>
                    <a:pt x="3104" y="1"/>
                  </a:cubicBezTo>
                  <a:lnTo>
                    <a:pt x="508" y="478"/>
                  </a:lnTo>
                  <a:cubicBezTo>
                    <a:pt x="0" y="628"/>
                    <a:pt x="119" y="1349"/>
                    <a:pt x="615" y="1349"/>
                  </a:cubicBezTo>
                  <a:cubicBezTo>
                    <a:pt x="631" y="1349"/>
                    <a:pt x="647" y="1348"/>
                    <a:pt x="663" y="1347"/>
                  </a:cubicBezTo>
                  <a:lnTo>
                    <a:pt x="3258"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0" name="Google Shape;1310;p6"/>
            <p:cNvSpPr/>
            <p:nvPr/>
          </p:nvSpPr>
          <p:spPr>
            <a:xfrm>
              <a:off x="2763125" y="2743050"/>
              <a:ext cx="46550" cy="38625"/>
            </a:xfrm>
            <a:custGeom>
              <a:rect b="b" l="l" r="r" t="t"/>
              <a:pathLst>
                <a:path extrusionOk="0" h="1545" w="1862">
                  <a:moveTo>
                    <a:pt x="1003" y="0"/>
                  </a:moveTo>
                  <a:cubicBezTo>
                    <a:pt x="959" y="0"/>
                    <a:pt x="914" y="4"/>
                    <a:pt x="870" y="11"/>
                  </a:cubicBezTo>
                  <a:cubicBezTo>
                    <a:pt x="191" y="131"/>
                    <a:pt x="1" y="1012"/>
                    <a:pt x="560" y="1404"/>
                  </a:cubicBezTo>
                  <a:cubicBezTo>
                    <a:pt x="701" y="1501"/>
                    <a:pt x="854" y="1545"/>
                    <a:pt x="1002" y="1545"/>
                  </a:cubicBezTo>
                  <a:cubicBezTo>
                    <a:pt x="1454" y="1545"/>
                    <a:pt x="1861" y="1142"/>
                    <a:pt x="1763" y="631"/>
                  </a:cubicBezTo>
                  <a:cubicBezTo>
                    <a:pt x="1699" y="258"/>
                    <a:pt x="1369" y="0"/>
                    <a:pt x="100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1" name="Google Shape;1311;p6"/>
            <p:cNvSpPr/>
            <p:nvPr/>
          </p:nvSpPr>
          <p:spPr>
            <a:xfrm>
              <a:off x="2816600" y="2731600"/>
              <a:ext cx="94825" cy="33850"/>
            </a:xfrm>
            <a:custGeom>
              <a:rect b="b" l="l" r="r" t="t"/>
              <a:pathLst>
                <a:path extrusionOk="0" h="1354" w="3793">
                  <a:moveTo>
                    <a:pt x="3181" y="1"/>
                  </a:moveTo>
                  <a:cubicBezTo>
                    <a:pt x="3159" y="1"/>
                    <a:pt x="3136" y="2"/>
                    <a:pt x="3112" y="5"/>
                  </a:cubicBezTo>
                  <a:lnTo>
                    <a:pt x="517" y="469"/>
                  </a:lnTo>
                  <a:cubicBezTo>
                    <a:pt x="0" y="607"/>
                    <a:pt x="115" y="1354"/>
                    <a:pt x="614" y="1354"/>
                  </a:cubicBezTo>
                  <a:cubicBezTo>
                    <a:pt x="633" y="1354"/>
                    <a:pt x="652" y="1353"/>
                    <a:pt x="672" y="1351"/>
                  </a:cubicBezTo>
                  <a:lnTo>
                    <a:pt x="3279" y="874"/>
                  </a:lnTo>
                  <a:cubicBezTo>
                    <a:pt x="3792"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2" name="Google Shape;1312;p6"/>
            <p:cNvSpPr/>
            <p:nvPr/>
          </p:nvSpPr>
          <p:spPr>
            <a:xfrm>
              <a:off x="2718475" y="2982275"/>
              <a:ext cx="194100" cy="174025"/>
            </a:xfrm>
            <a:custGeom>
              <a:rect b="b" l="l" r="r" t="t"/>
              <a:pathLst>
                <a:path extrusionOk="0" h="6961" w="7764">
                  <a:moveTo>
                    <a:pt x="3926" y="0"/>
                  </a:moveTo>
                  <a:cubicBezTo>
                    <a:pt x="2895" y="0"/>
                    <a:pt x="1882" y="467"/>
                    <a:pt x="1215" y="1349"/>
                  </a:cubicBezTo>
                  <a:lnTo>
                    <a:pt x="6954" y="4968"/>
                  </a:lnTo>
                  <a:cubicBezTo>
                    <a:pt x="7764" y="3396"/>
                    <a:pt x="7240" y="1468"/>
                    <a:pt x="5752" y="527"/>
                  </a:cubicBezTo>
                  <a:cubicBezTo>
                    <a:pt x="5185" y="172"/>
                    <a:pt x="4552" y="0"/>
                    <a:pt x="3926" y="0"/>
                  </a:cubicBezTo>
                  <a:close/>
                  <a:moveTo>
                    <a:pt x="810" y="1992"/>
                  </a:moveTo>
                  <a:lnTo>
                    <a:pt x="810" y="1992"/>
                  </a:lnTo>
                  <a:cubicBezTo>
                    <a:pt x="1" y="3563"/>
                    <a:pt x="525" y="5492"/>
                    <a:pt x="2013" y="6433"/>
                  </a:cubicBezTo>
                  <a:cubicBezTo>
                    <a:pt x="2581" y="6788"/>
                    <a:pt x="3215" y="6960"/>
                    <a:pt x="3842" y="6960"/>
                  </a:cubicBezTo>
                  <a:cubicBezTo>
                    <a:pt x="4872" y="6960"/>
                    <a:pt x="5883"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3" name="Google Shape;1313;p6"/>
            <p:cNvSpPr/>
            <p:nvPr/>
          </p:nvSpPr>
          <p:spPr>
            <a:xfrm>
              <a:off x="3082225" y="2609075"/>
              <a:ext cx="151825" cy="140725"/>
            </a:xfrm>
            <a:custGeom>
              <a:rect b="b" l="l" r="r" t="t"/>
              <a:pathLst>
                <a:path extrusionOk="0" h="5629" w="6073">
                  <a:moveTo>
                    <a:pt x="3596" y="1"/>
                  </a:moveTo>
                  <a:lnTo>
                    <a:pt x="1203" y="1620"/>
                  </a:lnTo>
                  <a:cubicBezTo>
                    <a:pt x="250" y="2275"/>
                    <a:pt x="0" y="3585"/>
                    <a:pt x="655" y="4549"/>
                  </a:cubicBezTo>
                  <a:lnTo>
                    <a:pt x="762" y="4716"/>
                  </a:lnTo>
                  <a:cubicBezTo>
                    <a:pt x="1170" y="5308"/>
                    <a:pt x="1831" y="5629"/>
                    <a:pt x="2504" y="5629"/>
                  </a:cubicBezTo>
                  <a:cubicBezTo>
                    <a:pt x="2913" y="5629"/>
                    <a:pt x="3327" y="5511"/>
                    <a:pt x="3691" y="5263"/>
                  </a:cubicBezTo>
                  <a:lnTo>
                    <a:pt x="6072"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4" name="Google Shape;1314;p6"/>
            <p:cNvSpPr/>
            <p:nvPr/>
          </p:nvSpPr>
          <p:spPr>
            <a:xfrm>
              <a:off x="3184900" y="2550550"/>
              <a:ext cx="152125" cy="141000"/>
            </a:xfrm>
            <a:custGeom>
              <a:rect b="b" l="l" r="r" t="t"/>
              <a:pathLst>
                <a:path extrusionOk="0" h="5640" w="6085">
                  <a:moveTo>
                    <a:pt x="3578" y="0"/>
                  </a:moveTo>
                  <a:cubicBezTo>
                    <a:pt x="3170" y="0"/>
                    <a:pt x="2757" y="119"/>
                    <a:pt x="2394" y="365"/>
                  </a:cubicBezTo>
                  <a:lnTo>
                    <a:pt x="1" y="1996"/>
                  </a:lnTo>
                  <a:lnTo>
                    <a:pt x="2477" y="5640"/>
                  </a:lnTo>
                  <a:lnTo>
                    <a:pt x="4871" y="4009"/>
                  </a:lnTo>
                  <a:cubicBezTo>
                    <a:pt x="5835" y="3354"/>
                    <a:pt x="6085" y="2044"/>
                    <a:pt x="5430" y="1080"/>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5" name="Google Shape;1315;p6"/>
            <p:cNvSpPr/>
            <p:nvPr/>
          </p:nvSpPr>
          <p:spPr>
            <a:xfrm>
              <a:off x="3037575" y="2899825"/>
              <a:ext cx="268200" cy="266925"/>
            </a:xfrm>
            <a:custGeom>
              <a:rect b="b" l="l" r="r" t="t"/>
              <a:pathLst>
                <a:path extrusionOk="0" h="10677" w="10728">
                  <a:moveTo>
                    <a:pt x="5016" y="1"/>
                  </a:moveTo>
                  <a:cubicBezTo>
                    <a:pt x="4831" y="1"/>
                    <a:pt x="4666" y="137"/>
                    <a:pt x="4644" y="325"/>
                  </a:cubicBezTo>
                  <a:lnTo>
                    <a:pt x="4191" y="3801"/>
                  </a:lnTo>
                  <a:lnTo>
                    <a:pt x="703" y="3349"/>
                  </a:lnTo>
                  <a:cubicBezTo>
                    <a:pt x="682" y="3345"/>
                    <a:pt x="661" y="3343"/>
                    <a:pt x="641" y="3343"/>
                  </a:cubicBezTo>
                  <a:cubicBezTo>
                    <a:pt x="463" y="3343"/>
                    <a:pt x="307" y="3478"/>
                    <a:pt x="286" y="3670"/>
                  </a:cubicBezTo>
                  <a:lnTo>
                    <a:pt x="24" y="5635"/>
                  </a:lnTo>
                  <a:cubicBezTo>
                    <a:pt x="0" y="5837"/>
                    <a:pt x="143" y="6028"/>
                    <a:pt x="346" y="6052"/>
                  </a:cubicBezTo>
                  <a:lnTo>
                    <a:pt x="346" y="6063"/>
                  </a:lnTo>
                  <a:lnTo>
                    <a:pt x="3834" y="6516"/>
                  </a:lnTo>
                  <a:lnTo>
                    <a:pt x="3370" y="10004"/>
                  </a:lnTo>
                  <a:cubicBezTo>
                    <a:pt x="3334" y="10207"/>
                    <a:pt x="3477" y="10385"/>
                    <a:pt x="3691" y="10421"/>
                  </a:cubicBezTo>
                  <a:lnTo>
                    <a:pt x="5656" y="10671"/>
                  </a:lnTo>
                  <a:cubicBezTo>
                    <a:pt x="5677" y="10675"/>
                    <a:pt x="5698" y="10677"/>
                    <a:pt x="5718" y="10677"/>
                  </a:cubicBezTo>
                  <a:cubicBezTo>
                    <a:pt x="5896" y="10677"/>
                    <a:pt x="6051" y="10543"/>
                    <a:pt x="6072" y="10362"/>
                  </a:cubicBezTo>
                  <a:lnTo>
                    <a:pt x="6537" y="6873"/>
                  </a:lnTo>
                  <a:lnTo>
                    <a:pt x="10025" y="7337"/>
                  </a:lnTo>
                  <a:cubicBezTo>
                    <a:pt x="10040" y="7339"/>
                    <a:pt x="10055" y="7340"/>
                    <a:pt x="10069" y="7340"/>
                  </a:cubicBezTo>
                  <a:cubicBezTo>
                    <a:pt x="10253" y="7340"/>
                    <a:pt x="10409" y="7204"/>
                    <a:pt x="10442" y="7016"/>
                  </a:cubicBezTo>
                  <a:lnTo>
                    <a:pt x="10704" y="5039"/>
                  </a:lnTo>
                  <a:cubicBezTo>
                    <a:pt x="10728" y="4837"/>
                    <a:pt x="10585" y="4647"/>
                    <a:pt x="10383" y="4623"/>
                  </a:cubicBezTo>
                  <a:lnTo>
                    <a:pt x="6894" y="4158"/>
                  </a:lnTo>
                  <a:lnTo>
                    <a:pt x="7358" y="682"/>
                  </a:lnTo>
                  <a:cubicBezTo>
                    <a:pt x="7382" y="479"/>
                    <a:pt x="7239" y="289"/>
                    <a:pt x="7037" y="265"/>
                  </a:cubicBezTo>
                  <a:lnTo>
                    <a:pt x="5060" y="3"/>
                  </a:lnTo>
                  <a:cubicBezTo>
                    <a:pt x="5046" y="1"/>
                    <a:pt x="5031" y="1"/>
                    <a:pt x="501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6" name="Google Shape;1316;p6"/>
            <p:cNvSpPr/>
            <p:nvPr/>
          </p:nvSpPr>
          <p:spPr>
            <a:xfrm>
              <a:off x="2694675" y="3303975"/>
              <a:ext cx="271175" cy="338125"/>
            </a:xfrm>
            <a:custGeom>
              <a:rect b="b" l="l" r="r" t="t"/>
              <a:pathLst>
                <a:path extrusionOk="0" h="13525" w="10847">
                  <a:moveTo>
                    <a:pt x="4152" y="435"/>
                  </a:moveTo>
                  <a:cubicBezTo>
                    <a:pt x="4440" y="435"/>
                    <a:pt x="4723" y="608"/>
                    <a:pt x="4775" y="994"/>
                  </a:cubicBezTo>
                  <a:cubicBezTo>
                    <a:pt x="4810" y="1196"/>
                    <a:pt x="4751" y="1387"/>
                    <a:pt x="4620" y="1542"/>
                  </a:cubicBezTo>
                  <a:lnTo>
                    <a:pt x="3834" y="1685"/>
                  </a:lnTo>
                  <a:cubicBezTo>
                    <a:pt x="3656" y="1589"/>
                    <a:pt x="3536" y="1423"/>
                    <a:pt x="3501" y="1232"/>
                  </a:cubicBezTo>
                  <a:cubicBezTo>
                    <a:pt x="3386" y="732"/>
                    <a:pt x="3773" y="435"/>
                    <a:pt x="4152" y="435"/>
                  </a:cubicBezTo>
                  <a:close/>
                  <a:moveTo>
                    <a:pt x="7856" y="2746"/>
                  </a:moveTo>
                  <a:cubicBezTo>
                    <a:pt x="8113" y="2746"/>
                    <a:pt x="8342" y="2934"/>
                    <a:pt x="8394" y="3197"/>
                  </a:cubicBezTo>
                  <a:lnTo>
                    <a:pt x="9775" y="10769"/>
                  </a:lnTo>
                  <a:cubicBezTo>
                    <a:pt x="9823" y="11055"/>
                    <a:pt x="9632" y="11341"/>
                    <a:pt x="9347" y="11400"/>
                  </a:cubicBezTo>
                  <a:lnTo>
                    <a:pt x="3072" y="12543"/>
                  </a:lnTo>
                  <a:cubicBezTo>
                    <a:pt x="3043" y="12548"/>
                    <a:pt x="3014" y="12550"/>
                    <a:pt x="2985" y="12550"/>
                  </a:cubicBezTo>
                  <a:cubicBezTo>
                    <a:pt x="2721" y="12550"/>
                    <a:pt x="2484" y="12359"/>
                    <a:pt x="2441" y="12091"/>
                  </a:cubicBezTo>
                  <a:lnTo>
                    <a:pt x="1060" y="4518"/>
                  </a:lnTo>
                  <a:cubicBezTo>
                    <a:pt x="1000" y="4221"/>
                    <a:pt x="1203" y="3935"/>
                    <a:pt x="1500" y="3887"/>
                  </a:cubicBezTo>
                  <a:lnTo>
                    <a:pt x="2251" y="3756"/>
                  </a:lnTo>
                  <a:cubicBezTo>
                    <a:pt x="2282" y="3956"/>
                    <a:pt x="2472" y="4110"/>
                    <a:pt x="2680" y="4110"/>
                  </a:cubicBezTo>
                  <a:cubicBezTo>
                    <a:pt x="2707" y="4110"/>
                    <a:pt x="2735" y="4107"/>
                    <a:pt x="2763" y="4102"/>
                  </a:cubicBezTo>
                  <a:lnTo>
                    <a:pt x="6668" y="3399"/>
                  </a:lnTo>
                  <a:cubicBezTo>
                    <a:pt x="6894" y="3351"/>
                    <a:pt x="7061" y="3125"/>
                    <a:pt x="7013" y="2887"/>
                  </a:cubicBezTo>
                  <a:lnTo>
                    <a:pt x="7751" y="2756"/>
                  </a:lnTo>
                  <a:cubicBezTo>
                    <a:pt x="7786" y="2749"/>
                    <a:pt x="7821" y="2746"/>
                    <a:pt x="7856" y="2746"/>
                  </a:cubicBezTo>
                  <a:close/>
                  <a:moveTo>
                    <a:pt x="4133" y="0"/>
                  </a:moveTo>
                  <a:cubicBezTo>
                    <a:pt x="4070" y="0"/>
                    <a:pt x="4006" y="6"/>
                    <a:pt x="3941" y="18"/>
                  </a:cubicBezTo>
                  <a:cubicBezTo>
                    <a:pt x="3346" y="125"/>
                    <a:pt x="2953" y="708"/>
                    <a:pt x="3072" y="1304"/>
                  </a:cubicBezTo>
                  <a:cubicBezTo>
                    <a:pt x="3096" y="1470"/>
                    <a:pt x="3179" y="1637"/>
                    <a:pt x="3286" y="1780"/>
                  </a:cubicBezTo>
                  <a:lnTo>
                    <a:pt x="2513" y="1923"/>
                  </a:lnTo>
                  <a:cubicBezTo>
                    <a:pt x="2191" y="1994"/>
                    <a:pt x="1977" y="2292"/>
                    <a:pt x="2036" y="2613"/>
                  </a:cubicBezTo>
                  <a:lnTo>
                    <a:pt x="2084" y="2887"/>
                  </a:lnTo>
                  <a:lnTo>
                    <a:pt x="798" y="3125"/>
                  </a:lnTo>
                  <a:cubicBezTo>
                    <a:pt x="310" y="3220"/>
                    <a:pt x="0" y="3685"/>
                    <a:pt x="84" y="4173"/>
                  </a:cubicBezTo>
                  <a:lnTo>
                    <a:pt x="1655" y="12793"/>
                  </a:lnTo>
                  <a:cubicBezTo>
                    <a:pt x="1739" y="13223"/>
                    <a:pt x="2110" y="13524"/>
                    <a:pt x="2531" y="13524"/>
                  </a:cubicBezTo>
                  <a:cubicBezTo>
                    <a:pt x="2588" y="13524"/>
                    <a:pt x="2645" y="13519"/>
                    <a:pt x="2703" y="13507"/>
                  </a:cubicBezTo>
                  <a:lnTo>
                    <a:pt x="10037" y="12174"/>
                  </a:lnTo>
                  <a:cubicBezTo>
                    <a:pt x="10525" y="12079"/>
                    <a:pt x="10847" y="11614"/>
                    <a:pt x="10752" y="11126"/>
                  </a:cubicBezTo>
                  <a:lnTo>
                    <a:pt x="9180" y="2494"/>
                  </a:lnTo>
                  <a:cubicBezTo>
                    <a:pt x="9107" y="2064"/>
                    <a:pt x="8737" y="1763"/>
                    <a:pt x="8316" y="1763"/>
                  </a:cubicBezTo>
                  <a:cubicBezTo>
                    <a:pt x="8260" y="1763"/>
                    <a:pt x="8202" y="1769"/>
                    <a:pt x="8144" y="1780"/>
                  </a:cubicBezTo>
                  <a:lnTo>
                    <a:pt x="6858" y="2018"/>
                  </a:lnTo>
                  <a:lnTo>
                    <a:pt x="6799" y="1744"/>
                  </a:lnTo>
                  <a:cubicBezTo>
                    <a:pt x="6746" y="1459"/>
                    <a:pt x="6506" y="1258"/>
                    <a:pt x="6227" y="1258"/>
                  </a:cubicBezTo>
                  <a:cubicBezTo>
                    <a:pt x="6192" y="1258"/>
                    <a:pt x="6156" y="1261"/>
                    <a:pt x="6120" y="1268"/>
                  </a:cubicBezTo>
                  <a:lnTo>
                    <a:pt x="5180" y="1435"/>
                  </a:lnTo>
                  <a:cubicBezTo>
                    <a:pt x="5227" y="1268"/>
                    <a:pt x="5239" y="1089"/>
                    <a:pt x="5203" y="911"/>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7" name="Google Shape;1317;p6"/>
            <p:cNvSpPr/>
            <p:nvPr/>
          </p:nvSpPr>
          <p:spPr>
            <a:xfrm>
              <a:off x="2742600" y="3425875"/>
              <a:ext cx="46600" cy="38625"/>
            </a:xfrm>
            <a:custGeom>
              <a:rect b="b" l="l" r="r" t="t"/>
              <a:pathLst>
                <a:path extrusionOk="0" h="1545" w="1864">
                  <a:moveTo>
                    <a:pt x="1014" y="0"/>
                  </a:moveTo>
                  <a:cubicBezTo>
                    <a:pt x="970" y="0"/>
                    <a:pt x="926" y="4"/>
                    <a:pt x="881" y="11"/>
                  </a:cubicBezTo>
                  <a:cubicBezTo>
                    <a:pt x="191" y="130"/>
                    <a:pt x="0" y="1011"/>
                    <a:pt x="572" y="1404"/>
                  </a:cubicBezTo>
                  <a:cubicBezTo>
                    <a:pt x="710" y="1501"/>
                    <a:pt x="860" y="1545"/>
                    <a:pt x="1007" y="1545"/>
                  </a:cubicBezTo>
                  <a:cubicBezTo>
                    <a:pt x="1454" y="1545"/>
                    <a:pt x="1864" y="1142"/>
                    <a:pt x="1774" y="630"/>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8" name="Google Shape;1318;p6"/>
            <p:cNvSpPr/>
            <p:nvPr/>
          </p:nvSpPr>
          <p:spPr>
            <a:xfrm>
              <a:off x="2795100" y="3414475"/>
              <a:ext cx="97350" cy="33750"/>
            </a:xfrm>
            <a:custGeom>
              <a:rect b="b" l="l" r="r" t="t"/>
              <a:pathLst>
                <a:path extrusionOk="0" h="1350" w="3894">
                  <a:moveTo>
                    <a:pt x="3284" y="0"/>
                  </a:moveTo>
                  <a:cubicBezTo>
                    <a:pt x="3246" y="0"/>
                    <a:pt x="3206" y="5"/>
                    <a:pt x="3163" y="15"/>
                  </a:cubicBezTo>
                  <a:lnTo>
                    <a:pt x="3163" y="3"/>
                  </a:lnTo>
                  <a:lnTo>
                    <a:pt x="567" y="479"/>
                  </a:lnTo>
                  <a:cubicBezTo>
                    <a:pt x="1" y="557"/>
                    <a:pt x="108" y="1349"/>
                    <a:pt x="608" y="1349"/>
                  </a:cubicBezTo>
                  <a:cubicBezTo>
                    <a:pt x="644" y="1349"/>
                    <a:pt x="682" y="1345"/>
                    <a:pt x="722" y="1337"/>
                  </a:cubicBezTo>
                  <a:lnTo>
                    <a:pt x="3318" y="872"/>
                  </a:lnTo>
                  <a:cubicBezTo>
                    <a:pt x="3893" y="817"/>
                    <a:pt x="3790"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19" name="Google Shape;1319;p6"/>
            <p:cNvSpPr/>
            <p:nvPr/>
          </p:nvSpPr>
          <p:spPr>
            <a:xfrm>
              <a:off x="2752425" y="3479650"/>
              <a:ext cx="46600" cy="38725"/>
            </a:xfrm>
            <a:custGeom>
              <a:rect b="b" l="l" r="r" t="t"/>
              <a:pathLst>
                <a:path extrusionOk="0" h="1549" w="1864">
                  <a:moveTo>
                    <a:pt x="1026" y="1"/>
                  </a:moveTo>
                  <a:cubicBezTo>
                    <a:pt x="979" y="1"/>
                    <a:pt x="930" y="6"/>
                    <a:pt x="881" y="15"/>
                  </a:cubicBezTo>
                  <a:cubicBezTo>
                    <a:pt x="203" y="134"/>
                    <a:pt x="0" y="1015"/>
                    <a:pt x="572" y="1408"/>
                  </a:cubicBezTo>
                  <a:cubicBezTo>
                    <a:pt x="710" y="1505"/>
                    <a:pt x="860" y="1549"/>
                    <a:pt x="1007" y="1549"/>
                  </a:cubicBezTo>
                  <a:cubicBezTo>
                    <a:pt x="1454" y="1549"/>
                    <a:pt x="1864" y="1146"/>
                    <a:pt x="1774" y="635"/>
                  </a:cubicBezTo>
                  <a:cubicBezTo>
                    <a:pt x="1701" y="267"/>
                    <a:pt x="1386" y="1"/>
                    <a:pt x="1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0" name="Google Shape;1320;p6"/>
            <p:cNvSpPr/>
            <p:nvPr/>
          </p:nvSpPr>
          <p:spPr>
            <a:xfrm>
              <a:off x="2806300" y="3468350"/>
              <a:ext cx="93975" cy="33750"/>
            </a:xfrm>
            <a:custGeom>
              <a:rect b="b" l="l" r="r" t="t"/>
              <a:pathLst>
                <a:path extrusionOk="0" h="1350" w="3759">
                  <a:moveTo>
                    <a:pt x="3154" y="1"/>
                  </a:moveTo>
                  <a:cubicBezTo>
                    <a:pt x="3139" y="1"/>
                    <a:pt x="3123" y="2"/>
                    <a:pt x="3108" y="3"/>
                  </a:cubicBezTo>
                  <a:lnTo>
                    <a:pt x="512" y="467"/>
                  </a:lnTo>
                  <a:cubicBezTo>
                    <a:pt x="0" y="619"/>
                    <a:pt x="125" y="1350"/>
                    <a:pt x="631" y="1350"/>
                  </a:cubicBezTo>
                  <a:cubicBezTo>
                    <a:pt x="643" y="1350"/>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1" name="Google Shape;1321;p6"/>
            <p:cNvSpPr/>
            <p:nvPr/>
          </p:nvSpPr>
          <p:spPr>
            <a:xfrm>
              <a:off x="2763125" y="3537175"/>
              <a:ext cx="46325" cy="38650"/>
            </a:xfrm>
            <a:custGeom>
              <a:rect b="b" l="l" r="r" t="t"/>
              <a:pathLst>
                <a:path extrusionOk="0" h="1546" w="1853">
                  <a:moveTo>
                    <a:pt x="1002" y="1"/>
                  </a:moveTo>
                  <a:cubicBezTo>
                    <a:pt x="959" y="1"/>
                    <a:pt x="914" y="5"/>
                    <a:pt x="870" y="12"/>
                  </a:cubicBezTo>
                  <a:cubicBezTo>
                    <a:pt x="191" y="131"/>
                    <a:pt x="1" y="1012"/>
                    <a:pt x="560" y="1405"/>
                  </a:cubicBezTo>
                  <a:cubicBezTo>
                    <a:pt x="702" y="1502"/>
                    <a:pt x="854" y="1546"/>
                    <a:pt x="1001" y="1546"/>
                  </a:cubicBezTo>
                  <a:cubicBezTo>
                    <a:pt x="1450" y="1546"/>
                    <a:pt x="1852"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2" name="Google Shape;1322;p6"/>
            <p:cNvSpPr/>
            <p:nvPr/>
          </p:nvSpPr>
          <p:spPr>
            <a:xfrm>
              <a:off x="2816800" y="3525850"/>
              <a:ext cx="94400" cy="33725"/>
            </a:xfrm>
            <a:custGeom>
              <a:rect b="b" l="l" r="r" t="t"/>
              <a:pathLst>
                <a:path extrusionOk="0" h="1349" w="3776">
                  <a:moveTo>
                    <a:pt x="3104" y="1"/>
                  </a:moveTo>
                  <a:lnTo>
                    <a:pt x="509" y="477"/>
                  </a:lnTo>
                  <a:cubicBezTo>
                    <a:pt x="1" y="616"/>
                    <a:pt x="120" y="1348"/>
                    <a:pt x="617" y="1348"/>
                  </a:cubicBezTo>
                  <a:cubicBezTo>
                    <a:pt x="632" y="1348"/>
                    <a:pt x="648" y="1348"/>
                    <a:pt x="664" y="1346"/>
                  </a:cubicBezTo>
                  <a:lnTo>
                    <a:pt x="3271" y="882"/>
                  </a:lnTo>
                  <a:cubicBezTo>
                    <a:pt x="3776" y="744"/>
                    <a:pt x="3662" y="10"/>
                    <a:pt x="3163" y="10"/>
                  </a:cubicBezTo>
                  <a:cubicBezTo>
                    <a:pt x="3144"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3" name="Google Shape;1323;p6"/>
            <p:cNvSpPr/>
            <p:nvPr/>
          </p:nvSpPr>
          <p:spPr>
            <a:xfrm>
              <a:off x="2718475" y="3776850"/>
              <a:ext cx="193200" cy="173725"/>
            </a:xfrm>
            <a:custGeom>
              <a:rect b="b" l="l" r="r" t="t"/>
              <a:pathLst>
                <a:path extrusionOk="0" h="6949" w="7728">
                  <a:moveTo>
                    <a:pt x="3944" y="0"/>
                  </a:moveTo>
                  <a:cubicBezTo>
                    <a:pt x="2912" y="0"/>
                    <a:pt x="1896" y="466"/>
                    <a:pt x="1215" y="1331"/>
                  </a:cubicBezTo>
                  <a:lnTo>
                    <a:pt x="6954" y="4963"/>
                  </a:lnTo>
                  <a:cubicBezTo>
                    <a:pt x="7728" y="3391"/>
                    <a:pt x="7240" y="1474"/>
                    <a:pt x="5775" y="534"/>
                  </a:cubicBezTo>
                  <a:cubicBezTo>
                    <a:pt x="5207" y="173"/>
                    <a:pt x="4573" y="0"/>
                    <a:pt x="3944" y="0"/>
                  </a:cubicBezTo>
                  <a:close/>
                  <a:moveTo>
                    <a:pt x="810" y="1974"/>
                  </a:moveTo>
                  <a:lnTo>
                    <a:pt x="810" y="1974"/>
                  </a:lnTo>
                  <a:cubicBezTo>
                    <a:pt x="1" y="3546"/>
                    <a:pt x="525" y="5475"/>
                    <a:pt x="2013" y="6415"/>
                  </a:cubicBezTo>
                  <a:cubicBezTo>
                    <a:pt x="2580" y="6775"/>
                    <a:pt x="3213" y="6948"/>
                    <a:pt x="3839" y="6948"/>
                  </a:cubicBezTo>
                  <a:cubicBezTo>
                    <a:pt x="4870" y="6948"/>
                    <a:pt x="5883"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4" name="Google Shape;1324;p6"/>
            <p:cNvSpPr/>
            <p:nvPr/>
          </p:nvSpPr>
          <p:spPr>
            <a:xfrm>
              <a:off x="3081925" y="3402925"/>
              <a:ext cx="152125" cy="141100"/>
            </a:xfrm>
            <a:custGeom>
              <a:rect b="b" l="l" r="r" t="t"/>
              <a:pathLst>
                <a:path extrusionOk="0" h="5644" w="6085">
                  <a:moveTo>
                    <a:pt x="3608" y="1"/>
                  </a:moveTo>
                  <a:lnTo>
                    <a:pt x="1215" y="1632"/>
                  </a:lnTo>
                  <a:cubicBezTo>
                    <a:pt x="250" y="2287"/>
                    <a:pt x="0" y="3596"/>
                    <a:pt x="667" y="4561"/>
                  </a:cubicBezTo>
                  <a:lnTo>
                    <a:pt x="774" y="4727"/>
                  </a:lnTo>
                  <a:cubicBezTo>
                    <a:pt x="1184" y="5323"/>
                    <a:pt x="1849" y="5644"/>
                    <a:pt x="2525" y="5644"/>
                  </a:cubicBezTo>
                  <a:cubicBezTo>
                    <a:pt x="2931" y="5644"/>
                    <a:pt x="3342" y="5528"/>
                    <a:pt x="3703" y="5287"/>
                  </a:cubicBezTo>
                  <a:lnTo>
                    <a:pt x="6084"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5" name="Google Shape;1325;p6"/>
            <p:cNvSpPr/>
            <p:nvPr/>
          </p:nvSpPr>
          <p:spPr>
            <a:xfrm>
              <a:off x="3184900" y="3344700"/>
              <a:ext cx="152125" cy="141000"/>
            </a:xfrm>
            <a:custGeom>
              <a:rect b="b" l="l" r="r" t="t"/>
              <a:pathLst>
                <a:path extrusionOk="0" h="5640" w="6085">
                  <a:moveTo>
                    <a:pt x="3578" y="0"/>
                  </a:moveTo>
                  <a:cubicBezTo>
                    <a:pt x="3170" y="0"/>
                    <a:pt x="2757" y="118"/>
                    <a:pt x="2394" y="365"/>
                  </a:cubicBezTo>
                  <a:lnTo>
                    <a:pt x="1" y="1996"/>
                  </a:lnTo>
                  <a:lnTo>
                    <a:pt x="2477" y="5640"/>
                  </a:lnTo>
                  <a:lnTo>
                    <a:pt x="4871" y="4008"/>
                  </a:lnTo>
                  <a:cubicBezTo>
                    <a:pt x="5835" y="3354"/>
                    <a:pt x="6085" y="2044"/>
                    <a:pt x="5430" y="1091"/>
                  </a:cubicBezTo>
                  <a:lnTo>
                    <a:pt x="5323" y="925"/>
                  </a:lnTo>
                  <a:cubicBezTo>
                    <a:pt x="4915" y="324"/>
                    <a:pt x="4252" y="0"/>
                    <a:pt x="35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6" name="Google Shape;1326;p6"/>
            <p:cNvSpPr/>
            <p:nvPr/>
          </p:nvSpPr>
          <p:spPr>
            <a:xfrm>
              <a:off x="3037575" y="3693975"/>
              <a:ext cx="268200" cy="267150"/>
            </a:xfrm>
            <a:custGeom>
              <a:rect b="b" l="l" r="r" t="t"/>
              <a:pathLst>
                <a:path extrusionOk="0" h="10686" w="10728">
                  <a:moveTo>
                    <a:pt x="5016" y="0"/>
                  </a:moveTo>
                  <a:cubicBezTo>
                    <a:pt x="4831" y="0"/>
                    <a:pt x="4666" y="137"/>
                    <a:pt x="4644" y="324"/>
                  </a:cubicBezTo>
                  <a:lnTo>
                    <a:pt x="4191" y="3813"/>
                  </a:lnTo>
                  <a:lnTo>
                    <a:pt x="703" y="3349"/>
                  </a:lnTo>
                  <a:cubicBezTo>
                    <a:pt x="688" y="3347"/>
                    <a:pt x="673" y="3346"/>
                    <a:pt x="659" y="3346"/>
                  </a:cubicBezTo>
                  <a:cubicBezTo>
                    <a:pt x="473" y="3346"/>
                    <a:pt x="308" y="3482"/>
                    <a:pt x="286" y="3670"/>
                  </a:cubicBezTo>
                  <a:lnTo>
                    <a:pt x="24" y="5647"/>
                  </a:lnTo>
                  <a:cubicBezTo>
                    <a:pt x="0" y="5849"/>
                    <a:pt x="143" y="6028"/>
                    <a:pt x="346" y="6063"/>
                  </a:cubicBezTo>
                  <a:lnTo>
                    <a:pt x="3834" y="6528"/>
                  </a:lnTo>
                  <a:lnTo>
                    <a:pt x="3370" y="10004"/>
                  </a:lnTo>
                  <a:cubicBezTo>
                    <a:pt x="3334" y="10207"/>
                    <a:pt x="3477" y="10397"/>
                    <a:pt x="3691" y="10421"/>
                  </a:cubicBezTo>
                  <a:lnTo>
                    <a:pt x="5668" y="10683"/>
                  </a:lnTo>
                  <a:cubicBezTo>
                    <a:pt x="5682" y="10685"/>
                    <a:pt x="5697" y="10685"/>
                    <a:pt x="5712" y="10685"/>
                  </a:cubicBezTo>
                  <a:cubicBezTo>
                    <a:pt x="5895" y="10685"/>
                    <a:pt x="6051" y="10549"/>
                    <a:pt x="6084" y="10361"/>
                  </a:cubicBezTo>
                  <a:lnTo>
                    <a:pt x="6537" y="6873"/>
                  </a:lnTo>
                  <a:lnTo>
                    <a:pt x="10025" y="7337"/>
                  </a:lnTo>
                  <a:cubicBezTo>
                    <a:pt x="10040" y="7339"/>
                    <a:pt x="10055" y="7340"/>
                    <a:pt x="10069" y="7340"/>
                  </a:cubicBezTo>
                  <a:cubicBezTo>
                    <a:pt x="10253" y="7340"/>
                    <a:pt x="10409" y="7203"/>
                    <a:pt x="10442" y="7016"/>
                  </a:cubicBezTo>
                  <a:lnTo>
                    <a:pt x="10704" y="5039"/>
                  </a:lnTo>
                  <a:cubicBezTo>
                    <a:pt x="10728" y="4837"/>
                    <a:pt x="10585" y="4646"/>
                    <a:pt x="10383" y="4623"/>
                  </a:cubicBezTo>
                  <a:lnTo>
                    <a:pt x="6894" y="4170"/>
                  </a:lnTo>
                  <a:lnTo>
                    <a:pt x="7358" y="682"/>
                  </a:lnTo>
                  <a:cubicBezTo>
                    <a:pt x="7382" y="479"/>
                    <a:pt x="7239" y="289"/>
                    <a:pt x="7037" y="265"/>
                  </a:cubicBezTo>
                  <a:lnTo>
                    <a:pt x="5060" y="3"/>
                  </a:lnTo>
                  <a:cubicBezTo>
                    <a:pt x="5046" y="1"/>
                    <a:pt x="5031" y="0"/>
                    <a:pt x="501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7" name="Google Shape;1327;p6"/>
            <p:cNvSpPr/>
            <p:nvPr/>
          </p:nvSpPr>
          <p:spPr>
            <a:xfrm>
              <a:off x="2694675" y="4098125"/>
              <a:ext cx="271175" cy="338025"/>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8" name="Google Shape;1328;p6"/>
            <p:cNvSpPr/>
            <p:nvPr/>
          </p:nvSpPr>
          <p:spPr>
            <a:xfrm>
              <a:off x="2742600" y="4220000"/>
              <a:ext cx="46600" cy="38650"/>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29" name="Google Shape;1329;p6"/>
            <p:cNvSpPr/>
            <p:nvPr/>
          </p:nvSpPr>
          <p:spPr>
            <a:xfrm>
              <a:off x="2795525" y="4208650"/>
              <a:ext cx="96375" cy="33625"/>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0" name="Google Shape;1330;p6"/>
            <p:cNvSpPr/>
            <p:nvPr/>
          </p:nvSpPr>
          <p:spPr>
            <a:xfrm>
              <a:off x="2752425" y="4273875"/>
              <a:ext cx="46600" cy="38650"/>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1" name="Google Shape;1331;p6"/>
            <p:cNvSpPr/>
            <p:nvPr/>
          </p:nvSpPr>
          <p:spPr>
            <a:xfrm>
              <a:off x="2806300" y="4262500"/>
              <a:ext cx="93975" cy="33750"/>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2" name="Google Shape;1332;p6"/>
            <p:cNvSpPr/>
            <p:nvPr/>
          </p:nvSpPr>
          <p:spPr>
            <a:xfrm>
              <a:off x="2763125" y="4331350"/>
              <a:ext cx="46325" cy="38925"/>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3" name="Google Shape;1333;p6"/>
            <p:cNvSpPr/>
            <p:nvPr/>
          </p:nvSpPr>
          <p:spPr>
            <a:xfrm>
              <a:off x="2816675" y="4319925"/>
              <a:ext cx="94825" cy="33850"/>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4" name="Google Shape;1334;p6"/>
            <p:cNvSpPr/>
            <p:nvPr/>
          </p:nvSpPr>
          <p:spPr>
            <a:xfrm>
              <a:off x="2718475" y="4570700"/>
              <a:ext cx="194100" cy="174025"/>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5" name="Google Shape;1335;p6"/>
            <p:cNvSpPr/>
            <p:nvPr/>
          </p:nvSpPr>
          <p:spPr>
            <a:xfrm>
              <a:off x="3082225" y="4197375"/>
              <a:ext cx="151825" cy="141000"/>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6" name="Google Shape;1336;p6"/>
            <p:cNvSpPr/>
            <p:nvPr/>
          </p:nvSpPr>
          <p:spPr>
            <a:xfrm>
              <a:off x="3184900" y="4138825"/>
              <a:ext cx="152125" cy="141025"/>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7" name="Google Shape;1337;p6"/>
            <p:cNvSpPr/>
            <p:nvPr/>
          </p:nvSpPr>
          <p:spPr>
            <a:xfrm>
              <a:off x="3037575" y="4488350"/>
              <a:ext cx="267900" cy="266925"/>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8" name="Google Shape;1338;p6"/>
            <p:cNvSpPr/>
            <p:nvPr/>
          </p:nvSpPr>
          <p:spPr>
            <a:xfrm>
              <a:off x="1900525" y="921825"/>
              <a:ext cx="270900" cy="337450"/>
            </a:xfrm>
            <a:custGeom>
              <a:rect b="b" l="l" r="r" t="t"/>
              <a:pathLst>
                <a:path extrusionOk="0" h="13498" w="10836">
                  <a:moveTo>
                    <a:pt x="4147" y="412"/>
                  </a:moveTo>
                  <a:cubicBezTo>
                    <a:pt x="4434" y="412"/>
                    <a:pt x="4718" y="584"/>
                    <a:pt x="4775" y="971"/>
                  </a:cubicBezTo>
                  <a:cubicBezTo>
                    <a:pt x="4799" y="1173"/>
                    <a:pt x="4751" y="1364"/>
                    <a:pt x="4620" y="1518"/>
                  </a:cubicBezTo>
                  <a:lnTo>
                    <a:pt x="3834" y="1661"/>
                  </a:lnTo>
                  <a:cubicBezTo>
                    <a:pt x="3656" y="1566"/>
                    <a:pt x="3537" y="1399"/>
                    <a:pt x="3501" y="1209"/>
                  </a:cubicBezTo>
                  <a:cubicBezTo>
                    <a:pt x="3386" y="709"/>
                    <a:pt x="3770" y="412"/>
                    <a:pt x="4147" y="412"/>
                  </a:cubicBezTo>
                  <a:close/>
                  <a:moveTo>
                    <a:pt x="7842" y="2726"/>
                  </a:moveTo>
                  <a:cubicBezTo>
                    <a:pt x="8105" y="2726"/>
                    <a:pt x="8340" y="2907"/>
                    <a:pt x="8382" y="3185"/>
                  </a:cubicBezTo>
                  <a:lnTo>
                    <a:pt x="9775" y="10746"/>
                  </a:lnTo>
                  <a:cubicBezTo>
                    <a:pt x="9823" y="11043"/>
                    <a:pt x="9633" y="11329"/>
                    <a:pt x="9323" y="11377"/>
                  </a:cubicBezTo>
                  <a:lnTo>
                    <a:pt x="3060" y="12520"/>
                  </a:lnTo>
                  <a:cubicBezTo>
                    <a:pt x="3025" y="12527"/>
                    <a:pt x="2990" y="12530"/>
                    <a:pt x="2956" y="12530"/>
                  </a:cubicBezTo>
                  <a:cubicBezTo>
                    <a:pt x="2699" y="12530"/>
                    <a:pt x="2471" y="12342"/>
                    <a:pt x="2429" y="12079"/>
                  </a:cubicBezTo>
                  <a:lnTo>
                    <a:pt x="1048" y="4507"/>
                  </a:lnTo>
                  <a:cubicBezTo>
                    <a:pt x="989" y="4209"/>
                    <a:pt x="1191" y="3935"/>
                    <a:pt x="1489" y="3876"/>
                  </a:cubicBezTo>
                  <a:lnTo>
                    <a:pt x="2239" y="3745"/>
                  </a:lnTo>
                  <a:cubicBezTo>
                    <a:pt x="2270" y="3954"/>
                    <a:pt x="2448" y="4099"/>
                    <a:pt x="2653" y="4099"/>
                  </a:cubicBezTo>
                  <a:cubicBezTo>
                    <a:pt x="2681" y="4099"/>
                    <a:pt x="2710" y="4096"/>
                    <a:pt x="2739" y="4090"/>
                  </a:cubicBezTo>
                  <a:lnTo>
                    <a:pt x="6656" y="3376"/>
                  </a:lnTo>
                  <a:cubicBezTo>
                    <a:pt x="6894" y="3340"/>
                    <a:pt x="7049" y="3114"/>
                    <a:pt x="7001" y="2876"/>
                  </a:cubicBezTo>
                  <a:lnTo>
                    <a:pt x="7751" y="2733"/>
                  </a:lnTo>
                  <a:cubicBezTo>
                    <a:pt x="7782" y="2728"/>
                    <a:pt x="7812" y="2726"/>
                    <a:pt x="7842" y="2726"/>
                  </a:cubicBezTo>
                  <a:close/>
                  <a:moveTo>
                    <a:pt x="4134" y="1"/>
                  </a:moveTo>
                  <a:cubicBezTo>
                    <a:pt x="4071" y="1"/>
                    <a:pt x="4006" y="6"/>
                    <a:pt x="3941" y="18"/>
                  </a:cubicBezTo>
                  <a:cubicBezTo>
                    <a:pt x="3346" y="125"/>
                    <a:pt x="2953" y="697"/>
                    <a:pt x="3072" y="1280"/>
                  </a:cubicBezTo>
                  <a:cubicBezTo>
                    <a:pt x="3096" y="1459"/>
                    <a:pt x="3167" y="1614"/>
                    <a:pt x="3275" y="1756"/>
                  </a:cubicBezTo>
                  <a:lnTo>
                    <a:pt x="2501" y="1899"/>
                  </a:lnTo>
                  <a:cubicBezTo>
                    <a:pt x="2191" y="1959"/>
                    <a:pt x="1977" y="2268"/>
                    <a:pt x="2036" y="2578"/>
                  </a:cubicBezTo>
                  <a:lnTo>
                    <a:pt x="2084" y="2864"/>
                  </a:lnTo>
                  <a:lnTo>
                    <a:pt x="798" y="3102"/>
                  </a:lnTo>
                  <a:cubicBezTo>
                    <a:pt x="310" y="3185"/>
                    <a:pt x="0" y="3650"/>
                    <a:pt x="84" y="4126"/>
                  </a:cubicBezTo>
                  <a:lnTo>
                    <a:pt x="1655" y="12758"/>
                  </a:lnTo>
                  <a:cubicBezTo>
                    <a:pt x="1741" y="13194"/>
                    <a:pt x="2111" y="13497"/>
                    <a:pt x="2537" y="13497"/>
                  </a:cubicBezTo>
                  <a:cubicBezTo>
                    <a:pt x="2588" y="13497"/>
                    <a:pt x="2639" y="13493"/>
                    <a:pt x="2691" y="13484"/>
                  </a:cubicBezTo>
                  <a:lnTo>
                    <a:pt x="10025" y="12139"/>
                  </a:lnTo>
                  <a:cubicBezTo>
                    <a:pt x="10514" y="12055"/>
                    <a:pt x="10835" y="11579"/>
                    <a:pt x="10752" y="11103"/>
                  </a:cubicBezTo>
                  <a:lnTo>
                    <a:pt x="9168" y="2483"/>
                  </a:lnTo>
                  <a:cubicBezTo>
                    <a:pt x="9094" y="2046"/>
                    <a:pt x="8715" y="1743"/>
                    <a:pt x="8287" y="1743"/>
                  </a:cubicBezTo>
                  <a:cubicBezTo>
                    <a:pt x="8236" y="1743"/>
                    <a:pt x="8184" y="1748"/>
                    <a:pt x="8132" y="1756"/>
                  </a:cubicBezTo>
                  <a:lnTo>
                    <a:pt x="6847" y="1995"/>
                  </a:lnTo>
                  <a:lnTo>
                    <a:pt x="6799" y="1721"/>
                  </a:lnTo>
                  <a:cubicBezTo>
                    <a:pt x="6746" y="1435"/>
                    <a:pt x="6506" y="1235"/>
                    <a:pt x="6228" y="1235"/>
                  </a:cubicBezTo>
                  <a:cubicBezTo>
                    <a:pt x="6192" y="1235"/>
                    <a:pt x="6156" y="1238"/>
                    <a:pt x="6120" y="1245"/>
                  </a:cubicBezTo>
                  <a:lnTo>
                    <a:pt x="5168" y="1411"/>
                  </a:lnTo>
                  <a:cubicBezTo>
                    <a:pt x="5227" y="1245"/>
                    <a:pt x="5239" y="1066"/>
                    <a:pt x="5203" y="899"/>
                  </a:cubicBezTo>
                  <a:cubicBezTo>
                    <a:pt x="5108" y="370"/>
                    <a:pt x="4646"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39" name="Google Shape;1339;p6"/>
            <p:cNvSpPr/>
            <p:nvPr/>
          </p:nvSpPr>
          <p:spPr>
            <a:xfrm>
              <a:off x="1948450" y="1043050"/>
              <a:ext cx="46550" cy="38675"/>
            </a:xfrm>
            <a:custGeom>
              <a:rect b="b" l="l" r="r" t="t"/>
              <a:pathLst>
                <a:path extrusionOk="0" h="1547" w="1862">
                  <a:moveTo>
                    <a:pt x="1015" y="1"/>
                  </a:moveTo>
                  <a:cubicBezTo>
                    <a:pt x="967" y="1"/>
                    <a:pt x="918" y="5"/>
                    <a:pt x="869" y="15"/>
                  </a:cubicBezTo>
                  <a:cubicBezTo>
                    <a:pt x="191" y="134"/>
                    <a:pt x="0" y="1015"/>
                    <a:pt x="572" y="1408"/>
                  </a:cubicBezTo>
                  <a:cubicBezTo>
                    <a:pt x="709" y="1504"/>
                    <a:pt x="857" y="1547"/>
                    <a:pt x="1002" y="1547"/>
                  </a:cubicBezTo>
                  <a:cubicBezTo>
                    <a:pt x="1450" y="1547"/>
                    <a:pt x="1861" y="1138"/>
                    <a:pt x="1762" y="634"/>
                  </a:cubicBezTo>
                  <a:cubicBezTo>
                    <a:pt x="1699"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0" name="Google Shape;1340;p6"/>
            <p:cNvSpPr/>
            <p:nvPr/>
          </p:nvSpPr>
          <p:spPr>
            <a:xfrm>
              <a:off x="2001300" y="1031775"/>
              <a:ext cx="96200" cy="33875"/>
            </a:xfrm>
            <a:custGeom>
              <a:rect b="b" l="l" r="r" t="t"/>
              <a:pathLst>
                <a:path extrusionOk="0" h="1355" w="3848">
                  <a:moveTo>
                    <a:pt x="3261" y="1"/>
                  </a:moveTo>
                  <a:cubicBezTo>
                    <a:pt x="3225" y="1"/>
                    <a:pt x="3188" y="5"/>
                    <a:pt x="3149" y="14"/>
                  </a:cubicBezTo>
                  <a:lnTo>
                    <a:pt x="553" y="490"/>
                  </a:lnTo>
                  <a:cubicBezTo>
                    <a:pt x="1" y="580"/>
                    <a:pt x="121" y="1354"/>
                    <a:pt x="622" y="1354"/>
                  </a:cubicBezTo>
                  <a:cubicBezTo>
                    <a:pt x="649" y="1354"/>
                    <a:pt x="678" y="1352"/>
                    <a:pt x="708"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1" name="Google Shape;1341;p6"/>
            <p:cNvSpPr/>
            <p:nvPr/>
          </p:nvSpPr>
          <p:spPr>
            <a:xfrm>
              <a:off x="1958275" y="1097000"/>
              <a:ext cx="46600" cy="38650"/>
            </a:xfrm>
            <a:custGeom>
              <a:rect b="b" l="l" r="r" t="t"/>
              <a:pathLst>
                <a:path extrusionOk="0" h="1546" w="1864">
                  <a:moveTo>
                    <a:pt x="1014" y="1"/>
                  </a:moveTo>
                  <a:cubicBezTo>
                    <a:pt x="970" y="1"/>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2" name="Google Shape;1342;p6"/>
            <p:cNvSpPr/>
            <p:nvPr/>
          </p:nvSpPr>
          <p:spPr>
            <a:xfrm>
              <a:off x="201215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3" name="Google Shape;1343;p6"/>
            <p:cNvSpPr/>
            <p:nvPr/>
          </p:nvSpPr>
          <p:spPr>
            <a:xfrm>
              <a:off x="1968675" y="1154450"/>
              <a:ext cx="46625" cy="38900"/>
            </a:xfrm>
            <a:custGeom>
              <a:rect b="b" l="l" r="r" t="t"/>
              <a:pathLst>
                <a:path extrusionOk="0" h="1556" w="1865">
                  <a:moveTo>
                    <a:pt x="1014" y="1"/>
                  </a:moveTo>
                  <a:cubicBezTo>
                    <a:pt x="971" y="1"/>
                    <a:pt x="926" y="4"/>
                    <a:pt x="882" y="12"/>
                  </a:cubicBezTo>
                  <a:cubicBezTo>
                    <a:pt x="191" y="131"/>
                    <a:pt x="1" y="1012"/>
                    <a:pt x="572" y="1417"/>
                  </a:cubicBezTo>
                  <a:cubicBezTo>
                    <a:pt x="709" y="1513"/>
                    <a:pt x="858" y="1556"/>
                    <a:pt x="1003" y="1556"/>
                  </a:cubicBezTo>
                  <a:cubicBezTo>
                    <a:pt x="1452" y="1556"/>
                    <a:pt x="1865" y="1147"/>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4" name="Google Shape;1344;p6"/>
            <p:cNvSpPr/>
            <p:nvPr/>
          </p:nvSpPr>
          <p:spPr>
            <a:xfrm>
              <a:off x="2022150" y="1143050"/>
              <a:ext cx="94925" cy="34125"/>
            </a:xfrm>
            <a:custGeom>
              <a:rect b="b" l="l" r="r" t="t"/>
              <a:pathLst>
                <a:path extrusionOk="0" h="1365" w="3797">
                  <a:moveTo>
                    <a:pt x="3170" y="0"/>
                  </a:moveTo>
                  <a:cubicBezTo>
                    <a:pt x="3152" y="0"/>
                    <a:pt x="3132" y="1"/>
                    <a:pt x="3113" y="4"/>
                  </a:cubicBezTo>
                  <a:lnTo>
                    <a:pt x="3125" y="4"/>
                  </a:lnTo>
                  <a:lnTo>
                    <a:pt x="529" y="480"/>
                  </a:lnTo>
                  <a:cubicBezTo>
                    <a:pt x="1" y="606"/>
                    <a:pt x="115" y="1364"/>
                    <a:pt x="626" y="1364"/>
                  </a:cubicBezTo>
                  <a:cubicBezTo>
                    <a:pt x="645" y="1364"/>
                    <a:pt x="664" y="1363"/>
                    <a:pt x="684" y="1361"/>
                  </a:cubicBezTo>
                  <a:lnTo>
                    <a:pt x="3279" y="885"/>
                  </a:lnTo>
                  <a:cubicBezTo>
                    <a:pt x="3796" y="758"/>
                    <a:pt x="3681" y="0"/>
                    <a:pt x="317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5" name="Google Shape;1345;p6"/>
            <p:cNvSpPr/>
            <p:nvPr/>
          </p:nvSpPr>
          <p:spPr>
            <a:xfrm>
              <a:off x="1924050" y="1393950"/>
              <a:ext cx="194375" cy="174175"/>
            </a:xfrm>
            <a:custGeom>
              <a:rect b="b" l="l" r="r" t="t"/>
              <a:pathLst>
                <a:path extrusionOk="0" h="6967" w="7775">
                  <a:moveTo>
                    <a:pt x="3934" y="1"/>
                  </a:moveTo>
                  <a:cubicBezTo>
                    <a:pt x="2904" y="1"/>
                    <a:pt x="1893" y="465"/>
                    <a:pt x="1226" y="1338"/>
                  </a:cubicBezTo>
                  <a:lnTo>
                    <a:pt x="6965" y="4969"/>
                  </a:lnTo>
                  <a:cubicBezTo>
                    <a:pt x="7775" y="3398"/>
                    <a:pt x="7251" y="1469"/>
                    <a:pt x="5763" y="528"/>
                  </a:cubicBezTo>
                  <a:cubicBezTo>
                    <a:pt x="5195" y="173"/>
                    <a:pt x="4561" y="1"/>
                    <a:pt x="3934" y="1"/>
                  </a:cubicBezTo>
                  <a:close/>
                  <a:moveTo>
                    <a:pt x="822" y="1993"/>
                  </a:moveTo>
                  <a:lnTo>
                    <a:pt x="822" y="1993"/>
                  </a:lnTo>
                  <a:cubicBezTo>
                    <a:pt x="0" y="3553"/>
                    <a:pt x="524" y="5493"/>
                    <a:pt x="2024" y="6434"/>
                  </a:cubicBezTo>
                  <a:cubicBezTo>
                    <a:pt x="2590" y="6793"/>
                    <a:pt x="3222" y="6966"/>
                    <a:pt x="3847" y="6966"/>
                  </a:cubicBezTo>
                  <a:cubicBezTo>
                    <a:pt x="4879" y="6966"/>
                    <a:pt x="5893" y="6495"/>
                    <a:pt x="6560" y="5612"/>
                  </a:cubicBezTo>
                  <a:lnTo>
                    <a:pt x="822"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6" name="Google Shape;1346;p6"/>
            <p:cNvSpPr/>
            <p:nvPr/>
          </p:nvSpPr>
          <p:spPr>
            <a:xfrm>
              <a:off x="2287775" y="1020500"/>
              <a:ext cx="152125" cy="141000"/>
            </a:xfrm>
            <a:custGeom>
              <a:rect b="b" l="l" r="r" t="t"/>
              <a:pathLst>
                <a:path extrusionOk="0" h="5640" w="6085">
                  <a:moveTo>
                    <a:pt x="3608" y="0"/>
                  </a:moveTo>
                  <a:lnTo>
                    <a:pt x="1215" y="1631"/>
                  </a:lnTo>
                  <a:cubicBezTo>
                    <a:pt x="250" y="2286"/>
                    <a:pt x="0" y="3596"/>
                    <a:pt x="655" y="4560"/>
                  </a:cubicBezTo>
                  <a:lnTo>
                    <a:pt x="762" y="4715"/>
                  </a:lnTo>
                  <a:cubicBezTo>
                    <a:pt x="1171" y="5316"/>
                    <a:pt x="1833" y="5640"/>
                    <a:pt x="2508" y="5640"/>
                  </a:cubicBezTo>
                  <a:cubicBezTo>
                    <a:pt x="2916" y="5640"/>
                    <a:pt x="3328" y="5521"/>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7" name="Google Shape;1347;p6"/>
            <p:cNvSpPr/>
            <p:nvPr/>
          </p:nvSpPr>
          <p:spPr>
            <a:xfrm>
              <a:off x="2390775" y="962250"/>
              <a:ext cx="152125" cy="140725"/>
            </a:xfrm>
            <a:custGeom>
              <a:rect b="b" l="l" r="r" t="t"/>
              <a:pathLst>
                <a:path extrusionOk="0" h="5629" w="6085">
                  <a:moveTo>
                    <a:pt x="3571" y="1"/>
                  </a:moveTo>
                  <a:cubicBezTo>
                    <a:pt x="3163" y="1"/>
                    <a:pt x="2752" y="119"/>
                    <a:pt x="2393" y="366"/>
                  </a:cubicBezTo>
                  <a:lnTo>
                    <a:pt x="0" y="1985"/>
                  </a:lnTo>
                  <a:lnTo>
                    <a:pt x="2477" y="5628"/>
                  </a:lnTo>
                  <a:lnTo>
                    <a:pt x="4870" y="4009"/>
                  </a:lnTo>
                  <a:cubicBezTo>
                    <a:pt x="5834" y="3354"/>
                    <a:pt x="6084" y="2044"/>
                    <a:pt x="5429" y="1080"/>
                  </a:cubicBezTo>
                  <a:lnTo>
                    <a:pt x="5310" y="925"/>
                  </a:lnTo>
                  <a:cubicBezTo>
                    <a:pt x="4910" y="324"/>
                    <a:pt x="4245" y="1"/>
                    <a:pt x="357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8" name="Google Shape;1348;p6"/>
            <p:cNvSpPr/>
            <p:nvPr/>
          </p:nvSpPr>
          <p:spPr>
            <a:xfrm>
              <a:off x="2243425" y="1311750"/>
              <a:ext cx="268200" cy="266650"/>
            </a:xfrm>
            <a:custGeom>
              <a:rect b="b" l="l" r="r" t="t"/>
              <a:pathLst>
                <a:path extrusionOk="0" h="10666" w="10728">
                  <a:moveTo>
                    <a:pt x="5007" y="1"/>
                  </a:moveTo>
                  <a:cubicBezTo>
                    <a:pt x="4823" y="1"/>
                    <a:pt x="4676" y="136"/>
                    <a:pt x="4644" y="328"/>
                  </a:cubicBezTo>
                  <a:lnTo>
                    <a:pt x="4191" y="3805"/>
                  </a:lnTo>
                  <a:lnTo>
                    <a:pt x="715" y="3340"/>
                  </a:lnTo>
                  <a:cubicBezTo>
                    <a:pt x="699" y="3338"/>
                    <a:pt x="684" y="3338"/>
                    <a:pt x="668" y="3338"/>
                  </a:cubicBezTo>
                  <a:cubicBezTo>
                    <a:pt x="475" y="3338"/>
                    <a:pt x="319" y="3474"/>
                    <a:pt x="286" y="3662"/>
                  </a:cubicBezTo>
                  <a:lnTo>
                    <a:pt x="36" y="5638"/>
                  </a:lnTo>
                  <a:cubicBezTo>
                    <a:pt x="0" y="5840"/>
                    <a:pt x="143" y="6031"/>
                    <a:pt x="346" y="6055"/>
                  </a:cubicBezTo>
                  <a:lnTo>
                    <a:pt x="346" y="6043"/>
                  </a:lnTo>
                  <a:lnTo>
                    <a:pt x="3822" y="6507"/>
                  </a:lnTo>
                  <a:lnTo>
                    <a:pt x="3370" y="9984"/>
                  </a:lnTo>
                  <a:cubicBezTo>
                    <a:pt x="3334" y="10186"/>
                    <a:pt x="3489" y="10377"/>
                    <a:pt x="3691" y="10401"/>
                  </a:cubicBezTo>
                  <a:lnTo>
                    <a:pt x="5668" y="10663"/>
                  </a:lnTo>
                  <a:cubicBezTo>
                    <a:pt x="5683" y="10664"/>
                    <a:pt x="5697" y="10665"/>
                    <a:pt x="5712" y="10665"/>
                  </a:cubicBezTo>
                  <a:cubicBezTo>
                    <a:pt x="5896" y="10665"/>
                    <a:pt x="6051" y="10529"/>
                    <a:pt x="6085" y="10341"/>
                  </a:cubicBezTo>
                  <a:lnTo>
                    <a:pt x="6537" y="6864"/>
                  </a:lnTo>
                  <a:lnTo>
                    <a:pt x="10025" y="7329"/>
                  </a:lnTo>
                  <a:cubicBezTo>
                    <a:pt x="10040" y="7331"/>
                    <a:pt x="10055" y="7331"/>
                    <a:pt x="10069" y="7331"/>
                  </a:cubicBezTo>
                  <a:cubicBezTo>
                    <a:pt x="10253" y="7331"/>
                    <a:pt x="10409" y="7195"/>
                    <a:pt x="10442" y="7007"/>
                  </a:cubicBezTo>
                  <a:lnTo>
                    <a:pt x="10704" y="5031"/>
                  </a:lnTo>
                  <a:cubicBezTo>
                    <a:pt x="10728" y="4828"/>
                    <a:pt x="10585" y="4638"/>
                    <a:pt x="10383" y="4614"/>
                  </a:cubicBezTo>
                  <a:lnTo>
                    <a:pt x="6894" y="4150"/>
                  </a:lnTo>
                  <a:lnTo>
                    <a:pt x="7358" y="673"/>
                  </a:lnTo>
                  <a:cubicBezTo>
                    <a:pt x="7382" y="471"/>
                    <a:pt x="7239" y="280"/>
                    <a:pt x="7037" y="256"/>
                  </a:cubicBezTo>
                  <a:lnTo>
                    <a:pt x="5072" y="6"/>
                  </a:lnTo>
                  <a:cubicBezTo>
                    <a:pt x="5050" y="3"/>
                    <a:pt x="5029" y="1"/>
                    <a:pt x="500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49" name="Google Shape;1349;p6"/>
            <p:cNvSpPr/>
            <p:nvPr/>
          </p:nvSpPr>
          <p:spPr>
            <a:xfrm>
              <a:off x="1900225" y="1715975"/>
              <a:ext cx="271200" cy="337725"/>
            </a:xfrm>
            <a:custGeom>
              <a:rect b="b" l="l" r="r" t="t"/>
              <a:pathLst>
                <a:path extrusionOk="0" h="13509" w="10848">
                  <a:moveTo>
                    <a:pt x="4155" y="414"/>
                  </a:moveTo>
                  <a:cubicBezTo>
                    <a:pt x="4444" y="414"/>
                    <a:pt x="4730" y="589"/>
                    <a:pt x="4787" y="982"/>
                  </a:cubicBezTo>
                  <a:cubicBezTo>
                    <a:pt x="4811" y="1173"/>
                    <a:pt x="4763" y="1375"/>
                    <a:pt x="4632" y="1518"/>
                  </a:cubicBezTo>
                  <a:lnTo>
                    <a:pt x="3846" y="1673"/>
                  </a:lnTo>
                  <a:cubicBezTo>
                    <a:pt x="3668" y="1578"/>
                    <a:pt x="3549" y="1411"/>
                    <a:pt x="3513" y="1209"/>
                  </a:cubicBezTo>
                  <a:cubicBezTo>
                    <a:pt x="3398" y="710"/>
                    <a:pt x="3779" y="414"/>
                    <a:pt x="4155" y="414"/>
                  </a:cubicBezTo>
                  <a:close/>
                  <a:moveTo>
                    <a:pt x="7872" y="2734"/>
                  </a:moveTo>
                  <a:cubicBezTo>
                    <a:pt x="8128" y="2734"/>
                    <a:pt x="8354" y="2914"/>
                    <a:pt x="8406" y="3185"/>
                  </a:cubicBezTo>
                  <a:lnTo>
                    <a:pt x="9787" y="10746"/>
                  </a:lnTo>
                  <a:cubicBezTo>
                    <a:pt x="9835" y="11043"/>
                    <a:pt x="9645" y="11329"/>
                    <a:pt x="9335" y="11377"/>
                  </a:cubicBezTo>
                  <a:lnTo>
                    <a:pt x="3072" y="12520"/>
                  </a:lnTo>
                  <a:cubicBezTo>
                    <a:pt x="3037" y="12527"/>
                    <a:pt x="3002" y="12530"/>
                    <a:pt x="2968" y="12530"/>
                  </a:cubicBezTo>
                  <a:cubicBezTo>
                    <a:pt x="2711" y="12530"/>
                    <a:pt x="2483" y="12342"/>
                    <a:pt x="2441" y="12079"/>
                  </a:cubicBezTo>
                  <a:lnTo>
                    <a:pt x="1060" y="4519"/>
                  </a:lnTo>
                  <a:cubicBezTo>
                    <a:pt x="1013" y="4221"/>
                    <a:pt x="1215" y="3935"/>
                    <a:pt x="1513" y="3888"/>
                  </a:cubicBezTo>
                  <a:lnTo>
                    <a:pt x="2251" y="3745"/>
                  </a:lnTo>
                  <a:cubicBezTo>
                    <a:pt x="2294" y="3960"/>
                    <a:pt x="2483" y="4107"/>
                    <a:pt x="2694" y="4107"/>
                  </a:cubicBezTo>
                  <a:cubicBezTo>
                    <a:pt x="2717" y="4107"/>
                    <a:pt x="2740" y="4105"/>
                    <a:pt x="2763" y="4102"/>
                  </a:cubicBezTo>
                  <a:lnTo>
                    <a:pt x="6668" y="3387"/>
                  </a:lnTo>
                  <a:cubicBezTo>
                    <a:pt x="6906" y="3340"/>
                    <a:pt x="7061" y="3114"/>
                    <a:pt x="7025" y="2875"/>
                  </a:cubicBezTo>
                  <a:lnTo>
                    <a:pt x="7763" y="2745"/>
                  </a:lnTo>
                  <a:cubicBezTo>
                    <a:pt x="7800" y="2737"/>
                    <a:pt x="7836" y="2734"/>
                    <a:pt x="7872" y="2734"/>
                  </a:cubicBezTo>
                  <a:close/>
                  <a:moveTo>
                    <a:pt x="4146" y="0"/>
                  </a:moveTo>
                  <a:cubicBezTo>
                    <a:pt x="4083" y="0"/>
                    <a:pt x="4018" y="6"/>
                    <a:pt x="3953" y="18"/>
                  </a:cubicBezTo>
                  <a:cubicBezTo>
                    <a:pt x="3358" y="125"/>
                    <a:pt x="2965" y="697"/>
                    <a:pt x="3084" y="1292"/>
                  </a:cubicBezTo>
                  <a:cubicBezTo>
                    <a:pt x="3108" y="1459"/>
                    <a:pt x="3179" y="1625"/>
                    <a:pt x="3287" y="1768"/>
                  </a:cubicBezTo>
                  <a:lnTo>
                    <a:pt x="2513" y="1911"/>
                  </a:lnTo>
                  <a:cubicBezTo>
                    <a:pt x="2203" y="1971"/>
                    <a:pt x="1989" y="2280"/>
                    <a:pt x="2048" y="2602"/>
                  </a:cubicBezTo>
                  <a:lnTo>
                    <a:pt x="2096" y="2875"/>
                  </a:lnTo>
                  <a:lnTo>
                    <a:pt x="810" y="3114"/>
                  </a:lnTo>
                  <a:cubicBezTo>
                    <a:pt x="322" y="3197"/>
                    <a:pt x="1" y="3661"/>
                    <a:pt x="96" y="4149"/>
                  </a:cubicBezTo>
                  <a:lnTo>
                    <a:pt x="1667" y="12770"/>
                  </a:lnTo>
                  <a:cubicBezTo>
                    <a:pt x="1742" y="13206"/>
                    <a:pt x="2121" y="13509"/>
                    <a:pt x="2549" y="13509"/>
                  </a:cubicBezTo>
                  <a:cubicBezTo>
                    <a:pt x="2600" y="13509"/>
                    <a:pt x="2651" y="13505"/>
                    <a:pt x="2703" y="13496"/>
                  </a:cubicBezTo>
                  <a:lnTo>
                    <a:pt x="10037" y="12150"/>
                  </a:lnTo>
                  <a:cubicBezTo>
                    <a:pt x="10526" y="12067"/>
                    <a:pt x="10847" y="11603"/>
                    <a:pt x="10764" y="11115"/>
                  </a:cubicBezTo>
                  <a:lnTo>
                    <a:pt x="9180" y="2483"/>
                  </a:lnTo>
                  <a:cubicBezTo>
                    <a:pt x="9107" y="2052"/>
                    <a:pt x="8737" y="1751"/>
                    <a:pt x="8316" y="1751"/>
                  </a:cubicBezTo>
                  <a:cubicBezTo>
                    <a:pt x="8260" y="1751"/>
                    <a:pt x="8202" y="1757"/>
                    <a:pt x="8144" y="1768"/>
                  </a:cubicBezTo>
                  <a:lnTo>
                    <a:pt x="6859" y="1994"/>
                  </a:lnTo>
                  <a:lnTo>
                    <a:pt x="6811" y="1721"/>
                  </a:lnTo>
                  <a:cubicBezTo>
                    <a:pt x="6757" y="1431"/>
                    <a:pt x="6510" y="1237"/>
                    <a:pt x="6226" y="1237"/>
                  </a:cubicBezTo>
                  <a:cubicBezTo>
                    <a:pt x="6195" y="1237"/>
                    <a:pt x="6164" y="1240"/>
                    <a:pt x="6132" y="1244"/>
                  </a:cubicBezTo>
                  <a:lnTo>
                    <a:pt x="5180" y="1423"/>
                  </a:lnTo>
                  <a:cubicBezTo>
                    <a:pt x="5239" y="1244"/>
                    <a:pt x="5251" y="1066"/>
                    <a:pt x="5215" y="899"/>
                  </a:cubicBezTo>
                  <a:cubicBezTo>
                    <a:pt x="5120" y="370"/>
                    <a:pt x="4658" y="0"/>
                    <a:pt x="414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0" name="Google Shape;1350;p6"/>
            <p:cNvSpPr/>
            <p:nvPr/>
          </p:nvSpPr>
          <p:spPr>
            <a:xfrm>
              <a:off x="1948450" y="1837275"/>
              <a:ext cx="46550" cy="38650"/>
            </a:xfrm>
            <a:custGeom>
              <a:rect b="b" l="l" r="r" t="t"/>
              <a:pathLst>
                <a:path extrusionOk="0" h="1546" w="1862">
                  <a:moveTo>
                    <a:pt x="1002" y="1"/>
                  </a:moveTo>
                  <a:cubicBezTo>
                    <a:pt x="958" y="1"/>
                    <a:pt x="914" y="4"/>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1" name="Google Shape;1351;p6"/>
            <p:cNvSpPr/>
            <p:nvPr/>
          </p:nvSpPr>
          <p:spPr>
            <a:xfrm>
              <a:off x="2001250" y="1825875"/>
              <a:ext cx="96150" cy="34050"/>
            </a:xfrm>
            <a:custGeom>
              <a:rect b="b" l="l" r="r" t="t"/>
              <a:pathLst>
                <a:path extrusionOk="0" h="1362" w="3846">
                  <a:moveTo>
                    <a:pt x="3262" y="0"/>
                  </a:moveTo>
                  <a:cubicBezTo>
                    <a:pt x="3223" y="0"/>
                    <a:pt x="3182" y="5"/>
                    <a:pt x="3139" y="15"/>
                  </a:cubicBezTo>
                  <a:lnTo>
                    <a:pt x="3151" y="15"/>
                  </a:lnTo>
                  <a:lnTo>
                    <a:pt x="555" y="492"/>
                  </a:lnTo>
                  <a:cubicBezTo>
                    <a:pt x="0" y="569"/>
                    <a:pt x="108" y="1362"/>
                    <a:pt x="598" y="1362"/>
                  </a:cubicBezTo>
                  <a:cubicBezTo>
                    <a:pt x="633" y="1362"/>
                    <a:pt x="671" y="1358"/>
                    <a:pt x="710" y="1349"/>
                  </a:cubicBezTo>
                  <a:lnTo>
                    <a:pt x="3294" y="873"/>
                  </a:lnTo>
                  <a:cubicBezTo>
                    <a:pt x="3846" y="784"/>
                    <a:pt x="3753" y="0"/>
                    <a:pt x="32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2" name="Google Shape;1352;p6"/>
            <p:cNvSpPr/>
            <p:nvPr/>
          </p:nvSpPr>
          <p:spPr>
            <a:xfrm>
              <a:off x="1958275" y="1891150"/>
              <a:ext cx="46600" cy="38650"/>
            </a:xfrm>
            <a:custGeom>
              <a:rect b="b" l="l" r="r" t="t"/>
              <a:pathLst>
                <a:path extrusionOk="0" h="1546" w="1864">
                  <a:moveTo>
                    <a:pt x="1013" y="1"/>
                  </a:moveTo>
                  <a:cubicBezTo>
                    <a:pt x="970" y="1"/>
                    <a:pt x="926" y="4"/>
                    <a:pt x="881" y="12"/>
                  </a:cubicBezTo>
                  <a:cubicBezTo>
                    <a:pt x="191" y="131"/>
                    <a:pt x="0" y="1012"/>
                    <a:pt x="572" y="1405"/>
                  </a:cubicBezTo>
                  <a:cubicBezTo>
                    <a:pt x="710" y="1502"/>
                    <a:pt x="861" y="1545"/>
                    <a:pt x="1008" y="1545"/>
                  </a:cubicBezTo>
                  <a:cubicBezTo>
                    <a:pt x="1454" y="1545"/>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3" name="Google Shape;1353;p6"/>
            <p:cNvSpPr/>
            <p:nvPr/>
          </p:nvSpPr>
          <p:spPr>
            <a:xfrm>
              <a:off x="201222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4" name="Google Shape;1354;p6"/>
            <p:cNvSpPr/>
            <p:nvPr/>
          </p:nvSpPr>
          <p:spPr>
            <a:xfrm>
              <a:off x="1968675" y="1948900"/>
              <a:ext cx="46625" cy="38625"/>
            </a:xfrm>
            <a:custGeom>
              <a:rect b="b" l="l" r="r" t="t"/>
              <a:pathLst>
                <a:path extrusionOk="0" h="1545" w="1865">
                  <a:moveTo>
                    <a:pt x="1014" y="0"/>
                  </a:moveTo>
                  <a:cubicBezTo>
                    <a:pt x="971" y="0"/>
                    <a:pt x="927" y="4"/>
                    <a:pt x="882" y="12"/>
                  </a:cubicBezTo>
                  <a:cubicBezTo>
                    <a:pt x="191" y="131"/>
                    <a:pt x="1" y="1012"/>
                    <a:pt x="572" y="1405"/>
                  </a:cubicBezTo>
                  <a:cubicBezTo>
                    <a:pt x="711" y="1502"/>
                    <a:pt x="861" y="1545"/>
                    <a:pt x="1008" y="1545"/>
                  </a:cubicBezTo>
                  <a:cubicBezTo>
                    <a:pt x="1455" y="1545"/>
                    <a:pt x="1865" y="1142"/>
                    <a:pt x="1775" y="631"/>
                  </a:cubicBezTo>
                  <a:cubicBezTo>
                    <a:pt x="1701" y="259"/>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5" name="Google Shape;1355;p6"/>
            <p:cNvSpPr/>
            <p:nvPr/>
          </p:nvSpPr>
          <p:spPr>
            <a:xfrm>
              <a:off x="2022350" y="1937225"/>
              <a:ext cx="94500" cy="34050"/>
            </a:xfrm>
            <a:custGeom>
              <a:rect b="b" l="l" r="r" t="t"/>
              <a:pathLst>
                <a:path extrusionOk="0" h="1362" w="3780">
                  <a:moveTo>
                    <a:pt x="3163" y="0"/>
                  </a:moveTo>
                  <a:cubicBezTo>
                    <a:pt x="3148" y="0"/>
                    <a:pt x="3132" y="1"/>
                    <a:pt x="3117" y="2"/>
                  </a:cubicBezTo>
                  <a:lnTo>
                    <a:pt x="3117" y="14"/>
                  </a:lnTo>
                  <a:lnTo>
                    <a:pt x="521" y="479"/>
                  </a:lnTo>
                  <a:cubicBezTo>
                    <a:pt x="1" y="617"/>
                    <a:pt x="120" y="1362"/>
                    <a:pt x="629" y="1362"/>
                  </a:cubicBezTo>
                  <a:cubicBezTo>
                    <a:pt x="644" y="1362"/>
                    <a:pt x="660" y="1361"/>
                    <a:pt x="676" y="1360"/>
                  </a:cubicBezTo>
                  <a:lnTo>
                    <a:pt x="3271" y="883"/>
                  </a:lnTo>
                  <a:cubicBezTo>
                    <a:pt x="3780" y="733"/>
                    <a:pt x="3660" y="0"/>
                    <a:pt x="316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6" name="Google Shape;1356;p6"/>
            <p:cNvSpPr/>
            <p:nvPr/>
          </p:nvSpPr>
          <p:spPr>
            <a:xfrm>
              <a:off x="1925225" y="2188200"/>
              <a:ext cx="193200" cy="173650"/>
            </a:xfrm>
            <a:custGeom>
              <a:rect b="b" l="l" r="r" t="t"/>
              <a:pathLst>
                <a:path extrusionOk="0" h="6946" w="7728">
                  <a:moveTo>
                    <a:pt x="3899" y="0"/>
                  </a:moveTo>
                  <a:cubicBezTo>
                    <a:pt x="2864" y="0"/>
                    <a:pt x="1848" y="469"/>
                    <a:pt x="1179"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3"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7" name="Google Shape;1357;p6"/>
            <p:cNvSpPr/>
            <p:nvPr/>
          </p:nvSpPr>
          <p:spPr>
            <a:xfrm>
              <a:off x="2287775" y="1814925"/>
              <a:ext cx="152125" cy="140725"/>
            </a:xfrm>
            <a:custGeom>
              <a:rect b="b" l="l" r="r" t="t"/>
              <a:pathLst>
                <a:path extrusionOk="0" h="5629" w="6085">
                  <a:moveTo>
                    <a:pt x="3608" y="1"/>
                  </a:moveTo>
                  <a:lnTo>
                    <a:pt x="1215" y="1620"/>
                  </a:lnTo>
                  <a:cubicBezTo>
                    <a:pt x="250" y="2275"/>
                    <a:pt x="0" y="3585"/>
                    <a:pt x="655" y="4549"/>
                  </a:cubicBezTo>
                  <a:lnTo>
                    <a:pt x="762" y="4704"/>
                  </a:lnTo>
                  <a:cubicBezTo>
                    <a:pt x="1171" y="5305"/>
                    <a:pt x="1833" y="5629"/>
                    <a:pt x="2508" y="5629"/>
                  </a:cubicBezTo>
                  <a:cubicBezTo>
                    <a:pt x="2916" y="5629"/>
                    <a:pt x="3328" y="5510"/>
                    <a:pt x="3691"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8" name="Google Shape;1358;p6"/>
            <p:cNvSpPr/>
            <p:nvPr/>
          </p:nvSpPr>
          <p:spPr>
            <a:xfrm>
              <a:off x="239077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29" y="1072"/>
                  </a:cubicBezTo>
                  <a:lnTo>
                    <a:pt x="5429" y="1072"/>
                  </a:lnTo>
                  <a:lnTo>
                    <a:pt x="5429"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59" name="Google Shape;1359;p6"/>
            <p:cNvSpPr/>
            <p:nvPr/>
          </p:nvSpPr>
          <p:spPr>
            <a:xfrm>
              <a:off x="2243425" y="2105675"/>
              <a:ext cx="268200" cy="266875"/>
            </a:xfrm>
            <a:custGeom>
              <a:rect b="b" l="l" r="r" t="t"/>
              <a:pathLst>
                <a:path extrusionOk="0" h="10675" w="10728">
                  <a:moveTo>
                    <a:pt x="5026" y="1"/>
                  </a:moveTo>
                  <a:cubicBezTo>
                    <a:pt x="4833" y="1"/>
                    <a:pt x="4677" y="137"/>
                    <a:pt x="4644" y="325"/>
                  </a:cubicBezTo>
                  <a:lnTo>
                    <a:pt x="4180" y="3813"/>
                  </a:lnTo>
                  <a:lnTo>
                    <a:pt x="703" y="3349"/>
                  </a:lnTo>
                  <a:cubicBezTo>
                    <a:pt x="688" y="3347"/>
                    <a:pt x="673" y="3346"/>
                    <a:pt x="659" y="3346"/>
                  </a:cubicBezTo>
                  <a:cubicBezTo>
                    <a:pt x="473" y="3346"/>
                    <a:pt x="308" y="3483"/>
                    <a:pt x="286" y="3670"/>
                  </a:cubicBezTo>
                  <a:lnTo>
                    <a:pt x="24" y="5647"/>
                  </a:lnTo>
                  <a:cubicBezTo>
                    <a:pt x="0" y="5849"/>
                    <a:pt x="143" y="6040"/>
                    <a:pt x="346" y="6064"/>
                  </a:cubicBezTo>
                  <a:lnTo>
                    <a:pt x="346" y="6052"/>
                  </a:lnTo>
                  <a:lnTo>
                    <a:pt x="3822" y="6516"/>
                  </a:lnTo>
                  <a:lnTo>
                    <a:pt x="3370" y="9993"/>
                  </a:lnTo>
                  <a:cubicBezTo>
                    <a:pt x="3334" y="10195"/>
                    <a:pt x="3489" y="10386"/>
                    <a:pt x="3691" y="10409"/>
                  </a:cubicBezTo>
                  <a:lnTo>
                    <a:pt x="5668" y="10671"/>
                  </a:lnTo>
                  <a:cubicBezTo>
                    <a:pt x="5683" y="10673"/>
                    <a:pt x="5698" y="10674"/>
                    <a:pt x="5713" y="10674"/>
                  </a:cubicBezTo>
                  <a:cubicBezTo>
                    <a:pt x="5887" y="10674"/>
                    <a:pt x="6051" y="10548"/>
                    <a:pt x="6073" y="10362"/>
                  </a:cubicBezTo>
                  <a:lnTo>
                    <a:pt x="6537" y="6885"/>
                  </a:lnTo>
                  <a:lnTo>
                    <a:pt x="10014" y="7338"/>
                  </a:lnTo>
                  <a:cubicBezTo>
                    <a:pt x="10034" y="7341"/>
                    <a:pt x="10055" y="7343"/>
                    <a:pt x="10076" y="7343"/>
                  </a:cubicBezTo>
                  <a:cubicBezTo>
                    <a:pt x="10254" y="7343"/>
                    <a:pt x="10410" y="7208"/>
                    <a:pt x="10442" y="7016"/>
                  </a:cubicBezTo>
                  <a:lnTo>
                    <a:pt x="10692" y="5052"/>
                  </a:lnTo>
                  <a:cubicBezTo>
                    <a:pt x="10728" y="4849"/>
                    <a:pt x="10585" y="4659"/>
                    <a:pt x="10371" y="4635"/>
                  </a:cubicBezTo>
                  <a:lnTo>
                    <a:pt x="6894" y="4171"/>
                  </a:lnTo>
                  <a:lnTo>
                    <a:pt x="7358" y="694"/>
                  </a:lnTo>
                  <a:cubicBezTo>
                    <a:pt x="7382" y="480"/>
                    <a:pt x="7239" y="301"/>
                    <a:pt x="7037" y="265"/>
                  </a:cubicBezTo>
                  <a:lnTo>
                    <a:pt x="5072" y="3"/>
                  </a:lnTo>
                  <a:cubicBezTo>
                    <a:pt x="5057" y="2"/>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0" name="Google Shape;1360;p6"/>
            <p:cNvSpPr/>
            <p:nvPr/>
          </p:nvSpPr>
          <p:spPr>
            <a:xfrm>
              <a:off x="1900525" y="2510400"/>
              <a:ext cx="270900" cy="337175"/>
            </a:xfrm>
            <a:custGeom>
              <a:rect b="b" l="l" r="r" t="t"/>
              <a:pathLst>
                <a:path extrusionOk="0" h="13487" w="10836">
                  <a:moveTo>
                    <a:pt x="4140" y="408"/>
                  </a:moveTo>
                  <a:cubicBezTo>
                    <a:pt x="4430" y="408"/>
                    <a:pt x="4718" y="582"/>
                    <a:pt x="4775" y="971"/>
                  </a:cubicBezTo>
                  <a:cubicBezTo>
                    <a:pt x="4799" y="1162"/>
                    <a:pt x="4751" y="1364"/>
                    <a:pt x="4620" y="1507"/>
                  </a:cubicBezTo>
                  <a:lnTo>
                    <a:pt x="3834" y="1662"/>
                  </a:lnTo>
                  <a:cubicBezTo>
                    <a:pt x="3656" y="1567"/>
                    <a:pt x="3537" y="1400"/>
                    <a:pt x="3501" y="1209"/>
                  </a:cubicBezTo>
                  <a:lnTo>
                    <a:pt x="3501" y="1197"/>
                  </a:lnTo>
                  <a:cubicBezTo>
                    <a:pt x="3387" y="700"/>
                    <a:pt x="3765" y="408"/>
                    <a:pt x="4140" y="408"/>
                  </a:cubicBezTo>
                  <a:close/>
                  <a:moveTo>
                    <a:pt x="7856" y="2711"/>
                  </a:moveTo>
                  <a:cubicBezTo>
                    <a:pt x="8113" y="2711"/>
                    <a:pt x="8340" y="2899"/>
                    <a:pt x="8382" y="3162"/>
                  </a:cubicBezTo>
                  <a:lnTo>
                    <a:pt x="9775" y="10734"/>
                  </a:lnTo>
                  <a:cubicBezTo>
                    <a:pt x="9823" y="11032"/>
                    <a:pt x="9633" y="11318"/>
                    <a:pt x="9323" y="11365"/>
                  </a:cubicBezTo>
                  <a:lnTo>
                    <a:pt x="3060" y="12508"/>
                  </a:lnTo>
                  <a:cubicBezTo>
                    <a:pt x="3025" y="12515"/>
                    <a:pt x="2990" y="12519"/>
                    <a:pt x="2956" y="12519"/>
                  </a:cubicBezTo>
                  <a:cubicBezTo>
                    <a:pt x="2699" y="12519"/>
                    <a:pt x="2471" y="12330"/>
                    <a:pt x="2429" y="12068"/>
                  </a:cubicBezTo>
                  <a:lnTo>
                    <a:pt x="1048" y="4495"/>
                  </a:lnTo>
                  <a:cubicBezTo>
                    <a:pt x="989" y="4198"/>
                    <a:pt x="1191" y="3912"/>
                    <a:pt x="1489" y="3864"/>
                  </a:cubicBezTo>
                  <a:lnTo>
                    <a:pt x="2239" y="3722"/>
                  </a:lnTo>
                  <a:cubicBezTo>
                    <a:pt x="2270" y="3932"/>
                    <a:pt x="2451" y="4087"/>
                    <a:pt x="2657" y="4087"/>
                  </a:cubicBezTo>
                  <a:cubicBezTo>
                    <a:pt x="2684" y="4087"/>
                    <a:pt x="2711" y="4084"/>
                    <a:pt x="2739" y="4079"/>
                  </a:cubicBezTo>
                  <a:lnTo>
                    <a:pt x="6656" y="3364"/>
                  </a:lnTo>
                  <a:cubicBezTo>
                    <a:pt x="6894" y="3317"/>
                    <a:pt x="7049" y="3091"/>
                    <a:pt x="7001" y="2852"/>
                  </a:cubicBezTo>
                  <a:lnTo>
                    <a:pt x="7751" y="2721"/>
                  </a:lnTo>
                  <a:cubicBezTo>
                    <a:pt x="7787" y="2714"/>
                    <a:pt x="7822" y="2711"/>
                    <a:pt x="7856" y="2711"/>
                  </a:cubicBezTo>
                  <a:close/>
                  <a:moveTo>
                    <a:pt x="4139" y="1"/>
                  </a:moveTo>
                  <a:cubicBezTo>
                    <a:pt x="4073" y="1"/>
                    <a:pt x="4008" y="7"/>
                    <a:pt x="3941" y="19"/>
                  </a:cubicBezTo>
                  <a:cubicBezTo>
                    <a:pt x="3346" y="126"/>
                    <a:pt x="2953" y="685"/>
                    <a:pt x="3072" y="1281"/>
                  </a:cubicBezTo>
                  <a:cubicBezTo>
                    <a:pt x="3096" y="1447"/>
                    <a:pt x="3167" y="1614"/>
                    <a:pt x="3275" y="1757"/>
                  </a:cubicBezTo>
                  <a:lnTo>
                    <a:pt x="2501" y="1900"/>
                  </a:lnTo>
                  <a:cubicBezTo>
                    <a:pt x="2191" y="1959"/>
                    <a:pt x="1977" y="2257"/>
                    <a:pt x="2036" y="2579"/>
                  </a:cubicBezTo>
                  <a:lnTo>
                    <a:pt x="2084" y="2864"/>
                  </a:lnTo>
                  <a:lnTo>
                    <a:pt x="798" y="3091"/>
                  </a:lnTo>
                  <a:cubicBezTo>
                    <a:pt x="310" y="3186"/>
                    <a:pt x="0" y="3650"/>
                    <a:pt x="84" y="4126"/>
                  </a:cubicBezTo>
                  <a:lnTo>
                    <a:pt x="1655" y="12758"/>
                  </a:lnTo>
                  <a:cubicBezTo>
                    <a:pt x="1740" y="13193"/>
                    <a:pt x="2108" y="13486"/>
                    <a:pt x="2533" y="13486"/>
                  </a:cubicBezTo>
                  <a:cubicBezTo>
                    <a:pt x="2585" y="13486"/>
                    <a:pt x="2638" y="13482"/>
                    <a:pt x="2691" y="13473"/>
                  </a:cubicBezTo>
                  <a:lnTo>
                    <a:pt x="10025" y="12139"/>
                  </a:lnTo>
                  <a:cubicBezTo>
                    <a:pt x="10514" y="12044"/>
                    <a:pt x="10835" y="11580"/>
                    <a:pt x="10752" y="11091"/>
                  </a:cubicBezTo>
                  <a:lnTo>
                    <a:pt x="9168" y="2459"/>
                  </a:lnTo>
                  <a:cubicBezTo>
                    <a:pt x="9094" y="2025"/>
                    <a:pt x="8718" y="1732"/>
                    <a:pt x="8291" y="1732"/>
                  </a:cubicBezTo>
                  <a:cubicBezTo>
                    <a:pt x="8239" y="1732"/>
                    <a:pt x="8186" y="1736"/>
                    <a:pt x="8132" y="1745"/>
                  </a:cubicBezTo>
                  <a:lnTo>
                    <a:pt x="6847" y="1983"/>
                  </a:lnTo>
                  <a:lnTo>
                    <a:pt x="6799" y="1709"/>
                  </a:lnTo>
                  <a:cubicBezTo>
                    <a:pt x="6745" y="1419"/>
                    <a:pt x="6498" y="1226"/>
                    <a:pt x="6214" y="1226"/>
                  </a:cubicBezTo>
                  <a:cubicBezTo>
                    <a:pt x="6183" y="1226"/>
                    <a:pt x="6152" y="1228"/>
                    <a:pt x="6120" y="1233"/>
                  </a:cubicBezTo>
                  <a:lnTo>
                    <a:pt x="5168" y="1412"/>
                  </a:lnTo>
                  <a:cubicBezTo>
                    <a:pt x="5227" y="1245"/>
                    <a:pt x="5239" y="1066"/>
                    <a:pt x="5203" y="888"/>
                  </a:cubicBezTo>
                  <a:cubicBezTo>
                    <a:pt x="5108" y="360"/>
                    <a:pt x="4648" y="1"/>
                    <a:pt x="413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1" name="Google Shape;1361;p6"/>
            <p:cNvSpPr/>
            <p:nvPr/>
          </p:nvSpPr>
          <p:spPr>
            <a:xfrm>
              <a:off x="1948450" y="2631725"/>
              <a:ext cx="46550" cy="38625"/>
            </a:xfrm>
            <a:custGeom>
              <a:rect b="b" l="l" r="r" t="t"/>
              <a:pathLst>
                <a:path extrusionOk="0" h="1545" w="1862">
                  <a:moveTo>
                    <a:pt x="1002" y="0"/>
                  </a:moveTo>
                  <a:cubicBezTo>
                    <a:pt x="958" y="0"/>
                    <a:pt x="914" y="4"/>
                    <a:pt x="869" y="12"/>
                  </a:cubicBezTo>
                  <a:cubicBezTo>
                    <a:pt x="191" y="131"/>
                    <a:pt x="0" y="1012"/>
                    <a:pt x="572" y="1405"/>
                  </a:cubicBezTo>
                  <a:cubicBezTo>
                    <a:pt x="710" y="1502"/>
                    <a:pt x="860" y="1545"/>
                    <a:pt x="1007" y="1545"/>
                  </a:cubicBezTo>
                  <a:cubicBezTo>
                    <a:pt x="1453" y="1545"/>
                    <a:pt x="1861" y="1142"/>
                    <a:pt x="1762"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2" name="Google Shape;1362;p6"/>
            <p:cNvSpPr/>
            <p:nvPr/>
          </p:nvSpPr>
          <p:spPr>
            <a:xfrm>
              <a:off x="2001675" y="2620175"/>
              <a:ext cx="95400" cy="33800"/>
            </a:xfrm>
            <a:custGeom>
              <a:rect b="b" l="l" r="r" t="t"/>
              <a:pathLst>
                <a:path extrusionOk="0" h="1352" w="3816">
                  <a:moveTo>
                    <a:pt x="3217" y="0"/>
                  </a:moveTo>
                  <a:cubicBezTo>
                    <a:pt x="3187" y="0"/>
                    <a:pt x="3155" y="3"/>
                    <a:pt x="3122" y="9"/>
                  </a:cubicBezTo>
                  <a:lnTo>
                    <a:pt x="3134" y="9"/>
                  </a:lnTo>
                  <a:lnTo>
                    <a:pt x="538" y="485"/>
                  </a:lnTo>
                  <a:cubicBezTo>
                    <a:pt x="0" y="586"/>
                    <a:pt x="106" y="1352"/>
                    <a:pt x="597" y="1352"/>
                  </a:cubicBezTo>
                  <a:cubicBezTo>
                    <a:pt x="628" y="1352"/>
                    <a:pt x="660" y="1349"/>
                    <a:pt x="693" y="1343"/>
                  </a:cubicBezTo>
                  <a:lnTo>
                    <a:pt x="3277" y="866"/>
                  </a:lnTo>
                  <a:cubicBezTo>
                    <a:pt x="3815" y="777"/>
                    <a:pt x="3709" y="0"/>
                    <a:pt x="32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3" name="Google Shape;1363;p6"/>
            <p:cNvSpPr/>
            <p:nvPr/>
          </p:nvSpPr>
          <p:spPr>
            <a:xfrm>
              <a:off x="1958275" y="2685525"/>
              <a:ext cx="46600" cy="38700"/>
            </a:xfrm>
            <a:custGeom>
              <a:rect b="b" l="l" r="r" t="t"/>
              <a:pathLst>
                <a:path extrusionOk="0" h="1548" w="1864">
                  <a:moveTo>
                    <a:pt x="1027" y="0"/>
                  </a:moveTo>
                  <a:cubicBezTo>
                    <a:pt x="979" y="0"/>
                    <a:pt x="930" y="5"/>
                    <a:pt x="881" y="15"/>
                  </a:cubicBezTo>
                  <a:cubicBezTo>
                    <a:pt x="191" y="122"/>
                    <a:pt x="0" y="1015"/>
                    <a:pt x="572" y="1408"/>
                  </a:cubicBezTo>
                  <a:cubicBezTo>
                    <a:pt x="710" y="1505"/>
                    <a:pt x="860"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4" name="Google Shape;1364;p6"/>
            <p:cNvSpPr/>
            <p:nvPr/>
          </p:nvSpPr>
          <p:spPr>
            <a:xfrm>
              <a:off x="201222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5" name="Google Shape;1365;p6"/>
            <p:cNvSpPr/>
            <p:nvPr/>
          </p:nvSpPr>
          <p:spPr>
            <a:xfrm>
              <a:off x="1968675" y="2743050"/>
              <a:ext cx="46625" cy="38625"/>
            </a:xfrm>
            <a:custGeom>
              <a:rect b="b" l="l" r="r" t="t"/>
              <a:pathLst>
                <a:path extrusionOk="0" h="1545" w="1865">
                  <a:moveTo>
                    <a:pt x="1014" y="0"/>
                  </a:moveTo>
                  <a:cubicBezTo>
                    <a:pt x="971" y="0"/>
                    <a:pt x="927" y="4"/>
                    <a:pt x="882" y="11"/>
                  </a:cubicBezTo>
                  <a:cubicBezTo>
                    <a:pt x="191" y="131"/>
                    <a:pt x="1" y="1012"/>
                    <a:pt x="572" y="1404"/>
                  </a:cubicBezTo>
                  <a:cubicBezTo>
                    <a:pt x="711" y="1501"/>
                    <a:pt x="861" y="1545"/>
                    <a:pt x="1008" y="1545"/>
                  </a:cubicBezTo>
                  <a:cubicBezTo>
                    <a:pt x="1455" y="1545"/>
                    <a:pt x="1865" y="1142"/>
                    <a:pt x="1775" y="631"/>
                  </a:cubicBezTo>
                  <a:cubicBezTo>
                    <a:pt x="1701"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6" name="Google Shape;1366;p6"/>
            <p:cNvSpPr/>
            <p:nvPr/>
          </p:nvSpPr>
          <p:spPr>
            <a:xfrm>
              <a:off x="2022150" y="2731600"/>
              <a:ext cx="94825" cy="33850"/>
            </a:xfrm>
            <a:custGeom>
              <a:rect b="b" l="l" r="r" t="t"/>
              <a:pathLst>
                <a:path extrusionOk="0" h="1354" w="3793">
                  <a:moveTo>
                    <a:pt x="3181" y="1"/>
                  </a:moveTo>
                  <a:cubicBezTo>
                    <a:pt x="3159" y="1"/>
                    <a:pt x="3136" y="2"/>
                    <a:pt x="3113" y="5"/>
                  </a:cubicBezTo>
                  <a:lnTo>
                    <a:pt x="3125" y="5"/>
                  </a:lnTo>
                  <a:lnTo>
                    <a:pt x="529" y="469"/>
                  </a:lnTo>
                  <a:cubicBezTo>
                    <a:pt x="1" y="607"/>
                    <a:pt x="115" y="1354"/>
                    <a:pt x="625" y="1354"/>
                  </a:cubicBezTo>
                  <a:cubicBezTo>
                    <a:pt x="644" y="1354"/>
                    <a:pt x="664" y="1353"/>
                    <a:pt x="684" y="1351"/>
                  </a:cubicBezTo>
                  <a:lnTo>
                    <a:pt x="3279"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7" name="Google Shape;1367;p6"/>
            <p:cNvSpPr/>
            <p:nvPr/>
          </p:nvSpPr>
          <p:spPr>
            <a:xfrm>
              <a:off x="1924050" y="2982275"/>
              <a:ext cx="194375" cy="174225"/>
            </a:xfrm>
            <a:custGeom>
              <a:rect b="b" l="l" r="r" t="t"/>
              <a:pathLst>
                <a:path extrusionOk="0" h="6969" w="7775">
                  <a:moveTo>
                    <a:pt x="3938" y="0"/>
                  </a:moveTo>
                  <a:cubicBezTo>
                    <a:pt x="2906" y="0"/>
                    <a:pt x="1893" y="467"/>
                    <a:pt x="1226" y="1349"/>
                  </a:cubicBezTo>
                  <a:lnTo>
                    <a:pt x="6965" y="4968"/>
                  </a:lnTo>
                  <a:cubicBezTo>
                    <a:pt x="7775" y="3396"/>
                    <a:pt x="7251" y="1468"/>
                    <a:pt x="5763" y="527"/>
                  </a:cubicBezTo>
                  <a:cubicBezTo>
                    <a:pt x="5196" y="172"/>
                    <a:pt x="4563" y="0"/>
                    <a:pt x="3938" y="0"/>
                  </a:cubicBezTo>
                  <a:close/>
                  <a:moveTo>
                    <a:pt x="822" y="1992"/>
                  </a:moveTo>
                  <a:lnTo>
                    <a:pt x="822" y="1992"/>
                  </a:lnTo>
                  <a:cubicBezTo>
                    <a:pt x="0" y="3563"/>
                    <a:pt x="524" y="5492"/>
                    <a:pt x="2024" y="6444"/>
                  </a:cubicBezTo>
                  <a:cubicBezTo>
                    <a:pt x="2588" y="6798"/>
                    <a:pt x="3218" y="6968"/>
                    <a:pt x="3841" y="6968"/>
                  </a:cubicBezTo>
                  <a:cubicBezTo>
                    <a:pt x="4875" y="6968"/>
                    <a:pt x="5892" y="6500"/>
                    <a:pt x="6560" y="5623"/>
                  </a:cubicBezTo>
                  <a:lnTo>
                    <a:pt x="822"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8" name="Google Shape;1368;p6"/>
            <p:cNvSpPr/>
            <p:nvPr/>
          </p:nvSpPr>
          <p:spPr>
            <a:xfrm>
              <a:off x="2287775" y="2609075"/>
              <a:ext cx="152125" cy="140950"/>
            </a:xfrm>
            <a:custGeom>
              <a:rect b="b" l="l" r="r" t="t"/>
              <a:pathLst>
                <a:path extrusionOk="0" h="5638" w="6085">
                  <a:moveTo>
                    <a:pt x="3608" y="1"/>
                  </a:moveTo>
                  <a:lnTo>
                    <a:pt x="1215" y="1620"/>
                  </a:lnTo>
                  <a:cubicBezTo>
                    <a:pt x="250" y="2275"/>
                    <a:pt x="0" y="3585"/>
                    <a:pt x="655" y="4549"/>
                  </a:cubicBezTo>
                  <a:lnTo>
                    <a:pt x="762" y="4716"/>
                  </a:lnTo>
                  <a:cubicBezTo>
                    <a:pt x="1169" y="5314"/>
                    <a:pt x="1827" y="5637"/>
                    <a:pt x="2499" y="5637"/>
                  </a:cubicBezTo>
                  <a:cubicBezTo>
                    <a:pt x="2910" y="5637"/>
                    <a:pt x="3325" y="5516"/>
                    <a:pt x="3691"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69" name="Google Shape;1369;p6"/>
            <p:cNvSpPr/>
            <p:nvPr/>
          </p:nvSpPr>
          <p:spPr>
            <a:xfrm>
              <a:off x="239077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29"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0" name="Google Shape;1370;p6"/>
            <p:cNvSpPr/>
            <p:nvPr/>
          </p:nvSpPr>
          <p:spPr>
            <a:xfrm>
              <a:off x="2243425" y="2899825"/>
              <a:ext cx="268200" cy="266925"/>
            </a:xfrm>
            <a:custGeom>
              <a:rect b="b" l="l" r="r" t="t"/>
              <a:pathLst>
                <a:path extrusionOk="0" h="10677" w="10728">
                  <a:moveTo>
                    <a:pt x="5026" y="1"/>
                  </a:moveTo>
                  <a:cubicBezTo>
                    <a:pt x="4833" y="1"/>
                    <a:pt x="4677" y="137"/>
                    <a:pt x="4644" y="325"/>
                  </a:cubicBezTo>
                  <a:lnTo>
                    <a:pt x="4191" y="3813"/>
                  </a:lnTo>
                  <a:lnTo>
                    <a:pt x="715" y="3349"/>
                  </a:lnTo>
                  <a:cubicBezTo>
                    <a:pt x="699" y="3347"/>
                    <a:pt x="684" y="3346"/>
                    <a:pt x="668" y="3346"/>
                  </a:cubicBezTo>
                  <a:cubicBezTo>
                    <a:pt x="475" y="3346"/>
                    <a:pt x="319" y="3483"/>
                    <a:pt x="286" y="3670"/>
                  </a:cubicBezTo>
                  <a:lnTo>
                    <a:pt x="36" y="5635"/>
                  </a:lnTo>
                  <a:cubicBezTo>
                    <a:pt x="0" y="5849"/>
                    <a:pt x="143" y="6028"/>
                    <a:pt x="346" y="6063"/>
                  </a:cubicBezTo>
                  <a:lnTo>
                    <a:pt x="3822" y="6516"/>
                  </a:lnTo>
                  <a:lnTo>
                    <a:pt x="3370" y="10004"/>
                  </a:lnTo>
                  <a:cubicBezTo>
                    <a:pt x="3334" y="10207"/>
                    <a:pt x="3489" y="10385"/>
                    <a:pt x="3691" y="10421"/>
                  </a:cubicBezTo>
                  <a:lnTo>
                    <a:pt x="5668" y="10671"/>
                  </a:lnTo>
                  <a:cubicBezTo>
                    <a:pt x="5689" y="10675"/>
                    <a:pt x="5709" y="10677"/>
                    <a:pt x="5730" y="10677"/>
                  </a:cubicBezTo>
                  <a:cubicBezTo>
                    <a:pt x="5906" y="10677"/>
                    <a:pt x="6052" y="10543"/>
                    <a:pt x="6085" y="10362"/>
                  </a:cubicBezTo>
                  <a:lnTo>
                    <a:pt x="6537" y="6873"/>
                  </a:lnTo>
                  <a:lnTo>
                    <a:pt x="10014" y="7337"/>
                  </a:lnTo>
                  <a:cubicBezTo>
                    <a:pt x="10028" y="7339"/>
                    <a:pt x="10043" y="7340"/>
                    <a:pt x="10058" y="7340"/>
                  </a:cubicBezTo>
                  <a:cubicBezTo>
                    <a:pt x="10243" y="7340"/>
                    <a:pt x="10409" y="7204"/>
                    <a:pt x="10442" y="7016"/>
                  </a:cubicBezTo>
                  <a:lnTo>
                    <a:pt x="10692" y="5039"/>
                  </a:lnTo>
                  <a:cubicBezTo>
                    <a:pt x="10728" y="4837"/>
                    <a:pt x="10585" y="4647"/>
                    <a:pt x="10371" y="4623"/>
                  </a:cubicBezTo>
                  <a:lnTo>
                    <a:pt x="6894" y="4158"/>
                  </a:lnTo>
                  <a:lnTo>
                    <a:pt x="7358" y="682"/>
                  </a:lnTo>
                  <a:cubicBezTo>
                    <a:pt x="7382" y="479"/>
                    <a:pt x="7239" y="289"/>
                    <a:pt x="7037" y="265"/>
                  </a:cubicBezTo>
                  <a:lnTo>
                    <a:pt x="5072" y="3"/>
                  </a:lnTo>
                  <a:cubicBezTo>
                    <a:pt x="5057" y="1"/>
                    <a:pt x="5041" y="1"/>
                    <a:pt x="502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1" name="Google Shape;1371;p6"/>
            <p:cNvSpPr/>
            <p:nvPr/>
          </p:nvSpPr>
          <p:spPr>
            <a:xfrm>
              <a:off x="1900225" y="3304550"/>
              <a:ext cx="271200" cy="337750"/>
            </a:xfrm>
            <a:custGeom>
              <a:rect b="b" l="l" r="r" t="t"/>
              <a:pathLst>
                <a:path extrusionOk="0" h="13510" w="10848">
                  <a:moveTo>
                    <a:pt x="4159" y="412"/>
                  </a:moveTo>
                  <a:cubicBezTo>
                    <a:pt x="4446" y="412"/>
                    <a:pt x="4730" y="585"/>
                    <a:pt x="4787" y="971"/>
                  </a:cubicBezTo>
                  <a:cubicBezTo>
                    <a:pt x="4811" y="1173"/>
                    <a:pt x="4763" y="1364"/>
                    <a:pt x="4632" y="1519"/>
                  </a:cubicBezTo>
                  <a:lnTo>
                    <a:pt x="3846" y="1662"/>
                  </a:lnTo>
                  <a:cubicBezTo>
                    <a:pt x="3668" y="1566"/>
                    <a:pt x="3549" y="1400"/>
                    <a:pt x="3513" y="1209"/>
                  </a:cubicBezTo>
                  <a:cubicBezTo>
                    <a:pt x="3398" y="709"/>
                    <a:pt x="3782" y="412"/>
                    <a:pt x="4159" y="412"/>
                  </a:cubicBezTo>
                  <a:close/>
                  <a:moveTo>
                    <a:pt x="7873" y="2722"/>
                  </a:moveTo>
                  <a:cubicBezTo>
                    <a:pt x="8128" y="2722"/>
                    <a:pt x="8353" y="2901"/>
                    <a:pt x="8394" y="3162"/>
                  </a:cubicBezTo>
                  <a:lnTo>
                    <a:pt x="9787" y="10746"/>
                  </a:lnTo>
                  <a:cubicBezTo>
                    <a:pt x="9835" y="11044"/>
                    <a:pt x="9645" y="11329"/>
                    <a:pt x="9335" y="11377"/>
                  </a:cubicBezTo>
                  <a:lnTo>
                    <a:pt x="3072" y="12520"/>
                  </a:lnTo>
                  <a:cubicBezTo>
                    <a:pt x="3042" y="12525"/>
                    <a:pt x="3011" y="12527"/>
                    <a:pt x="2981" y="12527"/>
                  </a:cubicBezTo>
                  <a:cubicBezTo>
                    <a:pt x="2719" y="12527"/>
                    <a:pt x="2484" y="12345"/>
                    <a:pt x="2441" y="12068"/>
                  </a:cubicBezTo>
                  <a:lnTo>
                    <a:pt x="1060" y="4507"/>
                  </a:lnTo>
                  <a:cubicBezTo>
                    <a:pt x="1001" y="4210"/>
                    <a:pt x="1203" y="3924"/>
                    <a:pt x="1501" y="3864"/>
                  </a:cubicBezTo>
                  <a:lnTo>
                    <a:pt x="2251" y="3733"/>
                  </a:lnTo>
                  <a:cubicBezTo>
                    <a:pt x="2282" y="3942"/>
                    <a:pt x="2460" y="4087"/>
                    <a:pt x="2665" y="4087"/>
                  </a:cubicBezTo>
                  <a:cubicBezTo>
                    <a:pt x="2693" y="4087"/>
                    <a:pt x="2722" y="4084"/>
                    <a:pt x="2751" y="4079"/>
                  </a:cubicBezTo>
                  <a:lnTo>
                    <a:pt x="6668" y="3376"/>
                  </a:lnTo>
                  <a:cubicBezTo>
                    <a:pt x="6906" y="3328"/>
                    <a:pt x="7061" y="3102"/>
                    <a:pt x="7013" y="2864"/>
                  </a:cubicBezTo>
                  <a:lnTo>
                    <a:pt x="7763" y="2733"/>
                  </a:lnTo>
                  <a:cubicBezTo>
                    <a:pt x="7800" y="2726"/>
                    <a:pt x="7837" y="2722"/>
                    <a:pt x="7873" y="2722"/>
                  </a:cubicBezTo>
                  <a:close/>
                  <a:moveTo>
                    <a:pt x="4146" y="1"/>
                  </a:moveTo>
                  <a:cubicBezTo>
                    <a:pt x="4083" y="1"/>
                    <a:pt x="4018" y="7"/>
                    <a:pt x="3953" y="19"/>
                  </a:cubicBezTo>
                  <a:cubicBezTo>
                    <a:pt x="3358" y="126"/>
                    <a:pt x="2965" y="697"/>
                    <a:pt x="3084" y="1281"/>
                  </a:cubicBezTo>
                  <a:cubicBezTo>
                    <a:pt x="3108" y="1459"/>
                    <a:pt x="3179" y="1626"/>
                    <a:pt x="3287" y="1757"/>
                  </a:cubicBezTo>
                  <a:lnTo>
                    <a:pt x="2513" y="1912"/>
                  </a:lnTo>
                  <a:cubicBezTo>
                    <a:pt x="2203" y="1971"/>
                    <a:pt x="1989" y="2281"/>
                    <a:pt x="2048" y="2590"/>
                  </a:cubicBezTo>
                  <a:lnTo>
                    <a:pt x="2096" y="2876"/>
                  </a:lnTo>
                  <a:lnTo>
                    <a:pt x="810" y="3102"/>
                  </a:lnTo>
                  <a:cubicBezTo>
                    <a:pt x="322" y="3197"/>
                    <a:pt x="1" y="3662"/>
                    <a:pt x="96" y="4150"/>
                  </a:cubicBezTo>
                  <a:lnTo>
                    <a:pt x="1667" y="12770"/>
                  </a:lnTo>
                  <a:cubicBezTo>
                    <a:pt x="1742" y="13206"/>
                    <a:pt x="2121" y="13510"/>
                    <a:pt x="2549" y="13510"/>
                  </a:cubicBezTo>
                  <a:cubicBezTo>
                    <a:pt x="2600" y="13510"/>
                    <a:pt x="2651" y="13505"/>
                    <a:pt x="2703" y="13496"/>
                  </a:cubicBezTo>
                  <a:lnTo>
                    <a:pt x="10037" y="12151"/>
                  </a:lnTo>
                  <a:cubicBezTo>
                    <a:pt x="10526" y="12068"/>
                    <a:pt x="10847" y="11591"/>
                    <a:pt x="10764" y="11115"/>
                  </a:cubicBezTo>
                  <a:lnTo>
                    <a:pt x="9180" y="2483"/>
                  </a:lnTo>
                  <a:cubicBezTo>
                    <a:pt x="9106" y="2047"/>
                    <a:pt x="8727" y="1744"/>
                    <a:pt x="8299" y="1744"/>
                  </a:cubicBezTo>
                  <a:cubicBezTo>
                    <a:pt x="8248" y="1744"/>
                    <a:pt x="8196" y="1748"/>
                    <a:pt x="8144" y="1757"/>
                  </a:cubicBezTo>
                  <a:lnTo>
                    <a:pt x="6859" y="1995"/>
                  </a:lnTo>
                  <a:lnTo>
                    <a:pt x="6811" y="1721"/>
                  </a:lnTo>
                  <a:cubicBezTo>
                    <a:pt x="6758" y="1436"/>
                    <a:pt x="6518" y="1235"/>
                    <a:pt x="6240" y="1235"/>
                  </a:cubicBezTo>
                  <a:cubicBezTo>
                    <a:pt x="6204" y="1235"/>
                    <a:pt x="6168" y="1238"/>
                    <a:pt x="6132" y="1245"/>
                  </a:cubicBezTo>
                  <a:lnTo>
                    <a:pt x="5180" y="1412"/>
                  </a:lnTo>
                  <a:cubicBezTo>
                    <a:pt x="5239" y="1245"/>
                    <a:pt x="5251" y="1066"/>
                    <a:pt x="5215" y="900"/>
                  </a:cubicBezTo>
                  <a:cubicBezTo>
                    <a:pt x="5120" y="370"/>
                    <a:pt x="4658" y="1"/>
                    <a:pt x="4146"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2" name="Google Shape;1372;p6"/>
            <p:cNvSpPr/>
            <p:nvPr/>
          </p:nvSpPr>
          <p:spPr>
            <a:xfrm>
              <a:off x="1948450" y="3425775"/>
              <a:ext cx="46550" cy="38725"/>
            </a:xfrm>
            <a:custGeom>
              <a:rect b="b" l="l" r="r" t="t"/>
              <a:pathLst>
                <a:path extrusionOk="0" h="1549" w="1862">
                  <a:moveTo>
                    <a:pt x="1015" y="1"/>
                  </a:moveTo>
                  <a:cubicBezTo>
                    <a:pt x="967" y="1"/>
                    <a:pt x="918" y="6"/>
                    <a:pt x="869" y="15"/>
                  </a:cubicBezTo>
                  <a:cubicBezTo>
                    <a:pt x="191" y="134"/>
                    <a:pt x="0" y="1015"/>
                    <a:pt x="572" y="1408"/>
                  </a:cubicBezTo>
                  <a:cubicBezTo>
                    <a:pt x="710" y="1505"/>
                    <a:pt x="860" y="1549"/>
                    <a:pt x="1007" y="1549"/>
                  </a:cubicBezTo>
                  <a:cubicBezTo>
                    <a:pt x="1453" y="1549"/>
                    <a:pt x="1861" y="1146"/>
                    <a:pt x="1762" y="634"/>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3" name="Google Shape;1373;p6"/>
            <p:cNvSpPr/>
            <p:nvPr/>
          </p:nvSpPr>
          <p:spPr>
            <a:xfrm>
              <a:off x="2001250" y="3414500"/>
              <a:ext cx="96250" cy="33725"/>
            </a:xfrm>
            <a:custGeom>
              <a:rect b="b" l="l" r="r" t="t"/>
              <a:pathLst>
                <a:path extrusionOk="0" h="1349" w="3850">
                  <a:moveTo>
                    <a:pt x="3253" y="1"/>
                  </a:moveTo>
                  <a:cubicBezTo>
                    <a:pt x="3217" y="1"/>
                    <a:pt x="3179" y="5"/>
                    <a:pt x="3139" y="14"/>
                  </a:cubicBezTo>
                  <a:lnTo>
                    <a:pt x="3151" y="2"/>
                  </a:lnTo>
                  <a:lnTo>
                    <a:pt x="555" y="478"/>
                  </a:lnTo>
                  <a:cubicBezTo>
                    <a:pt x="1" y="567"/>
                    <a:pt x="108" y="1349"/>
                    <a:pt x="597" y="1349"/>
                  </a:cubicBezTo>
                  <a:cubicBezTo>
                    <a:pt x="633" y="1349"/>
                    <a:pt x="670" y="1344"/>
                    <a:pt x="710" y="1336"/>
                  </a:cubicBezTo>
                  <a:lnTo>
                    <a:pt x="3294" y="871"/>
                  </a:lnTo>
                  <a:cubicBezTo>
                    <a:pt x="3849" y="793"/>
                    <a:pt x="3752" y="1"/>
                    <a:pt x="325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4" name="Google Shape;1374;p6"/>
            <p:cNvSpPr/>
            <p:nvPr/>
          </p:nvSpPr>
          <p:spPr>
            <a:xfrm>
              <a:off x="1958275" y="3479650"/>
              <a:ext cx="46600" cy="38725"/>
            </a:xfrm>
            <a:custGeom>
              <a:rect b="b" l="l" r="r" t="t"/>
              <a:pathLst>
                <a:path extrusionOk="0" h="1549" w="1864">
                  <a:moveTo>
                    <a:pt x="1027" y="1"/>
                  </a:moveTo>
                  <a:cubicBezTo>
                    <a:pt x="979" y="1"/>
                    <a:pt x="930" y="6"/>
                    <a:pt x="881" y="15"/>
                  </a:cubicBezTo>
                  <a:cubicBezTo>
                    <a:pt x="191" y="134"/>
                    <a:pt x="0" y="1015"/>
                    <a:pt x="572" y="1408"/>
                  </a:cubicBezTo>
                  <a:cubicBezTo>
                    <a:pt x="710" y="1505"/>
                    <a:pt x="860"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5" name="Google Shape;1375;p6"/>
            <p:cNvSpPr/>
            <p:nvPr/>
          </p:nvSpPr>
          <p:spPr>
            <a:xfrm>
              <a:off x="201215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6" name="Google Shape;1376;p6"/>
            <p:cNvSpPr/>
            <p:nvPr/>
          </p:nvSpPr>
          <p:spPr>
            <a:xfrm>
              <a:off x="1968675" y="3537175"/>
              <a:ext cx="46625" cy="38650"/>
            </a:xfrm>
            <a:custGeom>
              <a:rect b="b" l="l" r="r" t="t"/>
              <a:pathLst>
                <a:path extrusionOk="0" h="1546" w="1865">
                  <a:moveTo>
                    <a:pt x="1014" y="1"/>
                  </a:moveTo>
                  <a:cubicBezTo>
                    <a:pt x="971" y="1"/>
                    <a:pt x="926" y="5"/>
                    <a:pt x="882" y="12"/>
                  </a:cubicBezTo>
                  <a:cubicBezTo>
                    <a:pt x="191" y="131"/>
                    <a:pt x="1" y="1012"/>
                    <a:pt x="572" y="1405"/>
                  </a:cubicBezTo>
                  <a:cubicBezTo>
                    <a:pt x="711" y="1502"/>
                    <a:pt x="862" y="1546"/>
                    <a:pt x="1008" y="1546"/>
                  </a:cubicBezTo>
                  <a:cubicBezTo>
                    <a:pt x="1455" y="1546"/>
                    <a:pt x="1865" y="1145"/>
                    <a:pt x="1775" y="643"/>
                  </a:cubicBezTo>
                  <a:cubicBezTo>
                    <a:pt x="1701" y="260"/>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7" name="Google Shape;1377;p6"/>
            <p:cNvSpPr/>
            <p:nvPr/>
          </p:nvSpPr>
          <p:spPr>
            <a:xfrm>
              <a:off x="2022375" y="3525850"/>
              <a:ext cx="94400" cy="33725"/>
            </a:xfrm>
            <a:custGeom>
              <a:rect b="b" l="l" r="r" t="t"/>
              <a:pathLst>
                <a:path extrusionOk="0" h="1349" w="3776">
                  <a:moveTo>
                    <a:pt x="3116" y="1"/>
                  </a:moveTo>
                  <a:lnTo>
                    <a:pt x="520" y="477"/>
                  </a:lnTo>
                  <a:cubicBezTo>
                    <a:pt x="0" y="616"/>
                    <a:pt x="119" y="1348"/>
                    <a:pt x="627" y="1348"/>
                  </a:cubicBezTo>
                  <a:cubicBezTo>
                    <a:pt x="642" y="1348"/>
                    <a:pt x="658" y="1348"/>
                    <a:pt x="675" y="1346"/>
                  </a:cubicBezTo>
                  <a:lnTo>
                    <a:pt x="3270" y="882"/>
                  </a:lnTo>
                  <a:cubicBezTo>
                    <a:pt x="3775" y="744"/>
                    <a:pt x="3661" y="10"/>
                    <a:pt x="3172" y="10"/>
                  </a:cubicBezTo>
                  <a:cubicBezTo>
                    <a:pt x="3154" y="10"/>
                    <a:pt x="3135" y="11"/>
                    <a:pt x="3116" y="13"/>
                  </a:cubicBezTo>
                  <a:lnTo>
                    <a:pt x="311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8" name="Google Shape;1378;p6"/>
            <p:cNvSpPr/>
            <p:nvPr/>
          </p:nvSpPr>
          <p:spPr>
            <a:xfrm>
              <a:off x="1925225" y="3776475"/>
              <a:ext cx="193200" cy="173675"/>
            </a:xfrm>
            <a:custGeom>
              <a:rect b="b" l="l" r="r" t="t"/>
              <a:pathLst>
                <a:path extrusionOk="0" h="6947" w="7728">
                  <a:moveTo>
                    <a:pt x="3899" y="1"/>
                  </a:moveTo>
                  <a:cubicBezTo>
                    <a:pt x="2864" y="1"/>
                    <a:pt x="1848" y="470"/>
                    <a:pt x="1179" y="1346"/>
                  </a:cubicBezTo>
                  <a:lnTo>
                    <a:pt x="6918" y="4978"/>
                  </a:lnTo>
                  <a:cubicBezTo>
                    <a:pt x="7728" y="3406"/>
                    <a:pt x="7204" y="1477"/>
                    <a:pt x="5716" y="525"/>
                  </a:cubicBezTo>
                  <a:cubicBezTo>
                    <a:pt x="5152" y="171"/>
                    <a:pt x="4522" y="1"/>
                    <a:pt x="3899" y="1"/>
                  </a:cubicBezTo>
                  <a:close/>
                  <a:moveTo>
                    <a:pt x="775" y="1989"/>
                  </a:moveTo>
                  <a:cubicBezTo>
                    <a:pt x="1" y="3561"/>
                    <a:pt x="489" y="5478"/>
                    <a:pt x="1953" y="6418"/>
                  </a:cubicBezTo>
                  <a:cubicBezTo>
                    <a:pt x="2522" y="6775"/>
                    <a:pt x="3159" y="6947"/>
                    <a:pt x="3790" y="6947"/>
                  </a:cubicBezTo>
                  <a:cubicBezTo>
                    <a:pt x="4823" y="6947"/>
                    <a:pt x="5841" y="6486"/>
                    <a:pt x="6513"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79" name="Google Shape;1379;p6"/>
            <p:cNvSpPr/>
            <p:nvPr/>
          </p:nvSpPr>
          <p:spPr>
            <a:xfrm>
              <a:off x="2287775" y="3402925"/>
              <a:ext cx="152125" cy="141325"/>
            </a:xfrm>
            <a:custGeom>
              <a:rect b="b" l="l" r="r" t="t"/>
              <a:pathLst>
                <a:path extrusionOk="0" h="5653" w="6085">
                  <a:moveTo>
                    <a:pt x="3608" y="1"/>
                  </a:moveTo>
                  <a:lnTo>
                    <a:pt x="1215" y="1632"/>
                  </a:lnTo>
                  <a:cubicBezTo>
                    <a:pt x="250" y="2287"/>
                    <a:pt x="0" y="3596"/>
                    <a:pt x="655" y="4561"/>
                  </a:cubicBezTo>
                  <a:lnTo>
                    <a:pt x="762" y="4727"/>
                  </a:lnTo>
                  <a:cubicBezTo>
                    <a:pt x="1171" y="5328"/>
                    <a:pt x="1833" y="5652"/>
                    <a:pt x="2508" y="5652"/>
                  </a:cubicBezTo>
                  <a:cubicBezTo>
                    <a:pt x="2916" y="5652"/>
                    <a:pt x="3328" y="5534"/>
                    <a:pt x="3691"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0" name="Google Shape;1380;p6"/>
            <p:cNvSpPr/>
            <p:nvPr/>
          </p:nvSpPr>
          <p:spPr>
            <a:xfrm>
              <a:off x="239077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29"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1" name="Google Shape;1381;p6"/>
            <p:cNvSpPr/>
            <p:nvPr/>
          </p:nvSpPr>
          <p:spPr>
            <a:xfrm>
              <a:off x="2243425" y="3694200"/>
              <a:ext cx="268200" cy="266925"/>
            </a:xfrm>
            <a:custGeom>
              <a:rect b="b" l="l" r="r" t="t"/>
              <a:pathLst>
                <a:path extrusionOk="0" h="10677" w="10728">
                  <a:moveTo>
                    <a:pt x="5007" y="0"/>
                  </a:moveTo>
                  <a:cubicBezTo>
                    <a:pt x="4823" y="0"/>
                    <a:pt x="4676" y="134"/>
                    <a:pt x="4644" y="315"/>
                  </a:cubicBezTo>
                  <a:lnTo>
                    <a:pt x="4191" y="3804"/>
                  </a:lnTo>
                  <a:lnTo>
                    <a:pt x="715" y="3340"/>
                  </a:lnTo>
                  <a:cubicBezTo>
                    <a:pt x="699" y="3338"/>
                    <a:pt x="684" y="3337"/>
                    <a:pt x="668" y="3337"/>
                  </a:cubicBezTo>
                  <a:cubicBezTo>
                    <a:pt x="475" y="3337"/>
                    <a:pt x="319" y="3473"/>
                    <a:pt x="286" y="3661"/>
                  </a:cubicBezTo>
                  <a:lnTo>
                    <a:pt x="36" y="5638"/>
                  </a:lnTo>
                  <a:cubicBezTo>
                    <a:pt x="0" y="5840"/>
                    <a:pt x="143" y="6019"/>
                    <a:pt x="346" y="6054"/>
                  </a:cubicBezTo>
                  <a:lnTo>
                    <a:pt x="3822" y="6519"/>
                  </a:lnTo>
                  <a:lnTo>
                    <a:pt x="3370" y="9995"/>
                  </a:lnTo>
                  <a:cubicBezTo>
                    <a:pt x="3334" y="10198"/>
                    <a:pt x="3489" y="10388"/>
                    <a:pt x="3691" y="10412"/>
                  </a:cubicBezTo>
                  <a:lnTo>
                    <a:pt x="5668" y="10674"/>
                  </a:lnTo>
                  <a:cubicBezTo>
                    <a:pt x="5683" y="10676"/>
                    <a:pt x="5697" y="10676"/>
                    <a:pt x="5712" y="10676"/>
                  </a:cubicBezTo>
                  <a:cubicBezTo>
                    <a:pt x="5896" y="10676"/>
                    <a:pt x="6051" y="10540"/>
                    <a:pt x="6085" y="10352"/>
                  </a:cubicBezTo>
                  <a:lnTo>
                    <a:pt x="6537" y="6864"/>
                  </a:lnTo>
                  <a:lnTo>
                    <a:pt x="10025" y="7328"/>
                  </a:lnTo>
                  <a:cubicBezTo>
                    <a:pt x="10040" y="7330"/>
                    <a:pt x="10055" y="7331"/>
                    <a:pt x="10069" y="7331"/>
                  </a:cubicBezTo>
                  <a:cubicBezTo>
                    <a:pt x="10253" y="7331"/>
                    <a:pt x="10409" y="7194"/>
                    <a:pt x="10442" y="7007"/>
                  </a:cubicBezTo>
                  <a:lnTo>
                    <a:pt x="10704" y="5030"/>
                  </a:lnTo>
                  <a:cubicBezTo>
                    <a:pt x="10728" y="4828"/>
                    <a:pt x="10585" y="4637"/>
                    <a:pt x="10383" y="4614"/>
                  </a:cubicBezTo>
                  <a:lnTo>
                    <a:pt x="6894" y="4161"/>
                  </a:lnTo>
                  <a:lnTo>
                    <a:pt x="7358" y="673"/>
                  </a:lnTo>
                  <a:cubicBezTo>
                    <a:pt x="7382" y="470"/>
                    <a:pt x="7239" y="280"/>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2" name="Google Shape;1382;p6"/>
            <p:cNvSpPr/>
            <p:nvPr/>
          </p:nvSpPr>
          <p:spPr>
            <a:xfrm>
              <a:off x="1900525" y="4098700"/>
              <a:ext cx="270900" cy="337450"/>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3" name="Google Shape;1383;p6"/>
            <p:cNvSpPr/>
            <p:nvPr/>
          </p:nvSpPr>
          <p:spPr>
            <a:xfrm>
              <a:off x="1948450" y="4220000"/>
              <a:ext cx="46550" cy="38650"/>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4" name="Google Shape;1384;p6"/>
            <p:cNvSpPr/>
            <p:nvPr/>
          </p:nvSpPr>
          <p:spPr>
            <a:xfrm>
              <a:off x="2001675" y="4208750"/>
              <a:ext cx="95375" cy="33525"/>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5" name="Google Shape;1385;p6"/>
            <p:cNvSpPr/>
            <p:nvPr/>
          </p:nvSpPr>
          <p:spPr>
            <a:xfrm>
              <a:off x="1958275" y="4273875"/>
              <a:ext cx="46600" cy="38650"/>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6" name="Google Shape;1386;p6"/>
            <p:cNvSpPr/>
            <p:nvPr/>
          </p:nvSpPr>
          <p:spPr>
            <a:xfrm>
              <a:off x="201215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7" name="Google Shape;1387;p6"/>
            <p:cNvSpPr/>
            <p:nvPr/>
          </p:nvSpPr>
          <p:spPr>
            <a:xfrm>
              <a:off x="1968675" y="4331350"/>
              <a:ext cx="46625" cy="38925"/>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8" name="Google Shape;1388;p6"/>
            <p:cNvSpPr/>
            <p:nvPr/>
          </p:nvSpPr>
          <p:spPr>
            <a:xfrm>
              <a:off x="2022250" y="4319900"/>
              <a:ext cx="94725" cy="33875"/>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89" name="Google Shape;1389;p6"/>
            <p:cNvSpPr/>
            <p:nvPr/>
          </p:nvSpPr>
          <p:spPr>
            <a:xfrm>
              <a:off x="1924050" y="4570700"/>
              <a:ext cx="194375" cy="174075"/>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0" name="Google Shape;1390;p6"/>
            <p:cNvSpPr/>
            <p:nvPr/>
          </p:nvSpPr>
          <p:spPr>
            <a:xfrm>
              <a:off x="2287775" y="4197375"/>
              <a:ext cx="152125" cy="141000"/>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1" name="Google Shape;1391;p6"/>
            <p:cNvSpPr/>
            <p:nvPr/>
          </p:nvSpPr>
          <p:spPr>
            <a:xfrm>
              <a:off x="239077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2" name="Google Shape;1392;p6"/>
            <p:cNvSpPr/>
            <p:nvPr/>
          </p:nvSpPr>
          <p:spPr>
            <a:xfrm>
              <a:off x="2243425" y="4488350"/>
              <a:ext cx="268200" cy="266925"/>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3" name="Google Shape;1393;p6"/>
            <p:cNvSpPr/>
            <p:nvPr/>
          </p:nvSpPr>
          <p:spPr>
            <a:xfrm>
              <a:off x="1106075" y="921250"/>
              <a:ext cx="271200" cy="338025"/>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4" name="Google Shape;1394;p6"/>
            <p:cNvSpPr/>
            <p:nvPr/>
          </p:nvSpPr>
          <p:spPr>
            <a:xfrm>
              <a:off x="1154300" y="1043050"/>
              <a:ext cx="46550" cy="38675"/>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5" name="Google Shape;1395;p6"/>
            <p:cNvSpPr/>
            <p:nvPr/>
          </p:nvSpPr>
          <p:spPr>
            <a:xfrm>
              <a:off x="1207150" y="1031775"/>
              <a:ext cx="96475" cy="33875"/>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6" name="Google Shape;1396;p6"/>
            <p:cNvSpPr/>
            <p:nvPr/>
          </p:nvSpPr>
          <p:spPr>
            <a:xfrm>
              <a:off x="116412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7" name="Google Shape;1397;p6"/>
            <p:cNvSpPr/>
            <p:nvPr/>
          </p:nvSpPr>
          <p:spPr>
            <a:xfrm>
              <a:off x="1218000" y="1085650"/>
              <a:ext cx="94075" cy="33725"/>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8" name="Google Shape;1398;p6"/>
            <p:cNvSpPr/>
            <p:nvPr/>
          </p:nvSpPr>
          <p:spPr>
            <a:xfrm>
              <a:off x="1174550" y="1154450"/>
              <a:ext cx="46625" cy="38900"/>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399" name="Google Shape;1399;p6"/>
            <p:cNvSpPr/>
            <p:nvPr/>
          </p:nvSpPr>
          <p:spPr>
            <a:xfrm>
              <a:off x="1228000" y="1143050"/>
              <a:ext cx="94900" cy="34125"/>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0" name="Google Shape;1400;p6"/>
            <p:cNvSpPr/>
            <p:nvPr/>
          </p:nvSpPr>
          <p:spPr>
            <a:xfrm>
              <a:off x="1130200" y="1393950"/>
              <a:ext cx="194075" cy="17395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1" name="Google Shape;1401;p6"/>
            <p:cNvSpPr/>
            <p:nvPr/>
          </p:nvSpPr>
          <p:spPr>
            <a:xfrm>
              <a:off x="1493625" y="1020500"/>
              <a:ext cx="152125" cy="141000"/>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2" name="Google Shape;1402;p6"/>
            <p:cNvSpPr/>
            <p:nvPr/>
          </p:nvSpPr>
          <p:spPr>
            <a:xfrm>
              <a:off x="1596625" y="962250"/>
              <a:ext cx="152125" cy="140725"/>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3" name="Google Shape;1403;p6"/>
            <p:cNvSpPr/>
            <p:nvPr/>
          </p:nvSpPr>
          <p:spPr>
            <a:xfrm>
              <a:off x="1449275" y="1311750"/>
              <a:ext cx="267925" cy="266650"/>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4" name="Google Shape;1404;p6"/>
            <p:cNvSpPr/>
            <p:nvPr/>
          </p:nvSpPr>
          <p:spPr>
            <a:xfrm>
              <a:off x="1106075" y="1715600"/>
              <a:ext cx="271200" cy="337825"/>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5" name="Google Shape;1405;p6"/>
            <p:cNvSpPr/>
            <p:nvPr/>
          </p:nvSpPr>
          <p:spPr>
            <a:xfrm>
              <a:off x="1154300" y="1837275"/>
              <a:ext cx="46550" cy="38650"/>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6" name="Google Shape;1406;p6"/>
            <p:cNvSpPr/>
            <p:nvPr/>
          </p:nvSpPr>
          <p:spPr>
            <a:xfrm>
              <a:off x="1206800" y="1825825"/>
              <a:ext cx="96975" cy="34100"/>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7" name="Google Shape;1407;p6"/>
            <p:cNvSpPr/>
            <p:nvPr/>
          </p:nvSpPr>
          <p:spPr>
            <a:xfrm>
              <a:off x="116412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8" name="Google Shape;1408;p6"/>
            <p:cNvSpPr/>
            <p:nvPr/>
          </p:nvSpPr>
          <p:spPr>
            <a:xfrm>
              <a:off x="1218075" y="1879800"/>
              <a:ext cx="94000" cy="33750"/>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9" name="Google Shape;1409;p6"/>
            <p:cNvSpPr/>
            <p:nvPr/>
          </p:nvSpPr>
          <p:spPr>
            <a:xfrm>
              <a:off x="1174550" y="1948900"/>
              <a:ext cx="46600" cy="38625"/>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0" name="Google Shape;1410;p6"/>
            <p:cNvSpPr/>
            <p:nvPr/>
          </p:nvSpPr>
          <p:spPr>
            <a:xfrm>
              <a:off x="1228500" y="1937225"/>
              <a:ext cx="94200" cy="34050"/>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1" name="Google Shape;1411;p6"/>
            <p:cNvSpPr/>
            <p:nvPr/>
          </p:nvSpPr>
          <p:spPr>
            <a:xfrm>
              <a:off x="1130200" y="2188400"/>
              <a:ext cx="193200" cy="173650"/>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2" name="Google Shape;1412;p6"/>
            <p:cNvSpPr/>
            <p:nvPr/>
          </p:nvSpPr>
          <p:spPr>
            <a:xfrm>
              <a:off x="1493625" y="1814925"/>
              <a:ext cx="152125" cy="140725"/>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3" name="Google Shape;1413;p6"/>
            <p:cNvSpPr/>
            <p:nvPr/>
          </p:nvSpPr>
          <p:spPr>
            <a:xfrm>
              <a:off x="1596625" y="1756600"/>
              <a:ext cx="151825" cy="14080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4" name="Google Shape;1414;p6"/>
            <p:cNvSpPr/>
            <p:nvPr/>
          </p:nvSpPr>
          <p:spPr>
            <a:xfrm>
              <a:off x="1449275" y="2105900"/>
              <a:ext cx="267925" cy="266700"/>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5" name="Google Shape;1415;p6"/>
            <p:cNvSpPr/>
            <p:nvPr/>
          </p:nvSpPr>
          <p:spPr>
            <a:xfrm>
              <a:off x="1106075" y="2509825"/>
              <a:ext cx="271200" cy="337750"/>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6" name="Google Shape;1416;p6"/>
            <p:cNvSpPr/>
            <p:nvPr/>
          </p:nvSpPr>
          <p:spPr>
            <a:xfrm>
              <a:off x="1154300" y="2631725"/>
              <a:ext cx="46550" cy="38625"/>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7" name="Google Shape;1417;p6"/>
            <p:cNvSpPr/>
            <p:nvPr/>
          </p:nvSpPr>
          <p:spPr>
            <a:xfrm>
              <a:off x="1207225" y="2620125"/>
              <a:ext cx="96475" cy="33850"/>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8" name="Google Shape;1418;p6"/>
            <p:cNvSpPr/>
            <p:nvPr/>
          </p:nvSpPr>
          <p:spPr>
            <a:xfrm>
              <a:off x="1164125" y="2685525"/>
              <a:ext cx="46550" cy="38700"/>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19" name="Google Shape;1419;p6"/>
            <p:cNvSpPr/>
            <p:nvPr/>
          </p:nvSpPr>
          <p:spPr>
            <a:xfrm>
              <a:off x="1218075" y="2673950"/>
              <a:ext cx="94000" cy="33725"/>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0" name="Google Shape;1420;p6"/>
            <p:cNvSpPr/>
            <p:nvPr/>
          </p:nvSpPr>
          <p:spPr>
            <a:xfrm>
              <a:off x="1174550" y="2743050"/>
              <a:ext cx="46600" cy="38625"/>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1" name="Google Shape;1421;p6"/>
            <p:cNvSpPr/>
            <p:nvPr/>
          </p:nvSpPr>
          <p:spPr>
            <a:xfrm>
              <a:off x="1228025" y="2731600"/>
              <a:ext cx="94800" cy="33850"/>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2" name="Google Shape;1422;p6"/>
            <p:cNvSpPr/>
            <p:nvPr/>
          </p:nvSpPr>
          <p:spPr>
            <a:xfrm>
              <a:off x="1130200" y="2982275"/>
              <a:ext cx="194075" cy="174025"/>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3" name="Google Shape;1423;p6"/>
            <p:cNvSpPr/>
            <p:nvPr/>
          </p:nvSpPr>
          <p:spPr>
            <a:xfrm>
              <a:off x="1493625" y="2609075"/>
              <a:ext cx="152125" cy="140725"/>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4" name="Google Shape;1424;p6"/>
            <p:cNvSpPr/>
            <p:nvPr/>
          </p:nvSpPr>
          <p:spPr>
            <a:xfrm>
              <a:off x="1596625" y="2550550"/>
              <a:ext cx="151825" cy="141000"/>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5" name="Google Shape;1425;p6"/>
            <p:cNvSpPr/>
            <p:nvPr/>
          </p:nvSpPr>
          <p:spPr>
            <a:xfrm>
              <a:off x="1449275" y="2899825"/>
              <a:ext cx="267925" cy="266925"/>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6" name="Google Shape;1426;p6"/>
            <p:cNvSpPr/>
            <p:nvPr/>
          </p:nvSpPr>
          <p:spPr>
            <a:xfrm>
              <a:off x="1106075" y="3303975"/>
              <a:ext cx="271200" cy="338325"/>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7" name="Google Shape;1427;p6"/>
            <p:cNvSpPr/>
            <p:nvPr/>
          </p:nvSpPr>
          <p:spPr>
            <a:xfrm>
              <a:off x="1154300" y="3425875"/>
              <a:ext cx="46550" cy="38625"/>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8" name="Google Shape;1428;p6"/>
            <p:cNvSpPr/>
            <p:nvPr/>
          </p:nvSpPr>
          <p:spPr>
            <a:xfrm>
              <a:off x="1206800" y="3414475"/>
              <a:ext cx="97050" cy="33750"/>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29" name="Google Shape;1429;p6"/>
            <p:cNvSpPr/>
            <p:nvPr/>
          </p:nvSpPr>
          <p:spPr>
            <a:xfrm>
              <a:off x="1164125" y="3479650"/>
              <a:ext cx="46550" cy="38725"/>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0" name="Google Shape;1430;p6"/>
            <p:cNvSpPr/>
            <p:nvPr/>
          </p:nvSpPr>
          <p:spPr>
            <a:xfrm>
              <a:off x="1218000" y="3468350"/>
              <a:ext cx="94000" cy="33750"/>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1" name="Google Shape;1431;p6"/>
            <p:cNvSpPr/>
            <p:nvPr/>
          </p:nvSpPr>
          <p:spPr>
            <a:xfrm>
              <a:off x="1174550" y="3537175"/>
              <a:ext cx="46600" cy="38650"/>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2" name="Google Shape;1432;p6"/>
            <p:cNvSpPr/>
            <p:nvPr/>
          </p:nvSpPr>
          <p:spPr>
            <a:xfrm>
              <a:off x="1228500" y="3525850"/>
              <a:ext cx="94125" cy="33725"/>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3" name="Google Shape;1433;p6"/>
            <p:cNvSpPr/>
            <p:nvPr/>
          </p:nvSpPr>
          <p:spPr>
            <a:xfrm>
              <a:off x="1130200" y="3776850"/>
              <a:ext cx="193200" cy="173725"/>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4" name="Google Shape;1434;p6"/>
            <p:cNvSpPr/>
            <p:nvPr/>
          </p:nvSpPr>
          <p:spPr>
            <a:xfrm>
              <a:off x="1493625" y="3402925"/>
              <a:ext cx="152125" cy="141100"/>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5" name="Google Shape;1435;p6"/>
            <p:cNvSpPr/>
            <p:nvPr/>
          </p:nvSpPr>
          <p:spPr>
            <a:xfrm>
              <a:off x="1596625" y="3344700"/>
              <a:ext cx="151825" cy="141000"/>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6" name="Google Shape;1436;p6"/>
            <p:cNvSpPr/>
            <p:nvPr/>
          </p:nvSpPr>
          <p:spPr>
            <a:xfrm>
              <a:off x="1449275" y="3693975"/>
              <a:ext cx="267925" cy="267150"/>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7" name="Google Shape;1437;p6"/>
            <p:cNvSpPr/>
            <p:nvPr/>
          </p:nvSpPr>
          <p:spPr>
            <a:xfrm>
              <a:off x="1106075" y="4098125"/>
              <a:ext cx="271200" cy="338025"/>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8" name="Google Shape;1438;p6"/>
            <p:cNvSpPr/>
            <p:nvPr/>
          </p:nvSpPr>
          <p:spPr>
            <a:xfrm>
              <a:off x="1154300" y="4220000"/>
              <a:ext cx="46550" cy="38650"/>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39" name="Google Shape;1439;p6"/>
            <p:cNvSpPr/>
            <p:nvPr/>
          </p:nvSpPr>
          <p:spPr>
            <a:xfrm>
              <a:off x="1207225" y="4208650"/>
              <a:ext cx="96400" cy="33625"/>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0" name="Google Shape;1440;p6"/>
            <p:cNvSpPr/>
            <p:nvPr/>
          </p:nvSpPr>
          <p:spPr>
            <a:xfrm>
              <a:off x="116412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1" name="Google Shape;1441;p6"/>
            <p:cNvSpPr/>
            <p:nvPr/>
          </p:nvSpPr>
          <p:spPr>
            <a:xfrm>
              <a:off x="1218000" y="4262500"/>
              <a:ext cx="94000" cy="33750"/>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2" name="Google Shape;1442;p6"/>
            <p:cNvSpPr/>
            <p:nvPr/>
          </p:nvSpPr>
          <p:spPr>
            <a:xfrm>
              <a:off x="1174550" y="4331350"/>
              <a:ext cx="46600" cy="38925"/>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3" name="Google Shape;1443;p6"/>
            <p:cNvSpPr/>
            <p:nvPr/>
          </p:nvSpPr>
          <p:spPr>
            <a:xfrm>
              <a:off x="1228100" y="4319925"/>
              <a:ext cx="94800" cy="33850"/>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4" name="Google Shape;1444;p6"/>
            <p:cNvSpPr/>
            <p:nvPr/>
          </p:nvSpPr>
          <p:spPr>
            <a:xfrm>
              <a:off x="1130200" y="4570700"/>
              <a:ext cx="194075" cy="174025"/>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5" name="Google Shape;1445;p6"/>
            <p:cNvSpPr/>
            <p:nvPr/>
          </p:nvSpPr>
          <p:spPr>
            <a:xfrm>
              <a:off x="1493625" y="4197375"/>
              <a:ext cx="152125" cy="141000"/>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6" name="Google Shape;1446;p6"/>
            <p:cNvSpPr/>
            <p:nvPr/>
          </p:nvSpPr>
          <p:spPr>
            <a:xfrm>
              <a:off x="1596625" y="4138825"/>
              <a:ext cx="151825" cy="141025"/>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7" name="Google Shape;1447;p6"/>
            <p:cNvSpPr/>
            <p:nvPr/>
          </p:nvSpPr>
          <p:spPr>
            <a:xfrm>
              <a:off x="1449275" y="4488350"/>
              <a:ext cx="267925" cy="266925"/>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8" name="Google Shape;1448;p6"/>
            <p:cNvSpPr/>
            <p:nvPr/>
          </p:nvSpPr>
          <p:spPr>
            <a:xfrm>
              <a:off x="311925" y="921825"/>
              <a:ext cx="271200" cy="337225"/>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49" name="Google Shape;1449;p6"/>
            <p:cNvSpPr/>
            <p:nvPr/>
          </p:nvSpPr>
          <p:spPr>
            <a:xfrm>
              <a:off x="360150" y="1043050"/>
              <a:ext cx="46550" cy="38675"/>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0" name="Google Shape;1450;p6"/>
            <p:cNvSpPr/>
            <p:nvPr/>
          </p:nvSpPr>
          <p:spPr>
            <a:xfrm>
              <a:off x="413000" y="1031775"/>
              <a:ext cx="96200" cy="33875"/>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1" name="Google Shape;1451;p6"/>
            <p:cNvSpPr/>
            <p:nvPr/>
          </p:nvSpPr>
          <p:spPr>
            <a:xfrm>
              <a:off x="369975" y="109700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2" name="Google Shape;1452;p6"/>
            <p:cNvSpPr/>
            <p:nvPr/>
          </p:nvSpPr>
          <p:spPr>
            <a:xfrm>
              <a:off x="423850" y="1085650"/>
              <a:ext cx="93800" cy="33725"/>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3" name="Google Shape;1453;p6"/>
            <p:cNvSpPr/>
            <p:nvPr/>
          </p:nvSpPr>
          <p:spPr>
            <a:xfrm>
              <a:off x="380400" y="1154450"/>
              <a:ext cx="46625" cy="38900"/>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4" name="Google Shape;1454;p6"/>
            <p:cNvSpPr/>
            <p:nvPr/>
          </p:nvSpPr>
          <p:spPr>
            <a:xfrm>
              <a:off x="433850" y="1143050"/>
              <a:ext cx="94925" cy="34125"/>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5" name="Google Shape;1455;p6"/>
            <p:cNvSpPr/>
            <p:nvPr/>
          </p:nvSpPr>
          <p:spPr>
            <a:xfrm>
              <a:off x="336050" y="1393950"/>
              <a:ext cx="194100" cy="17395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6" name="Google Shape;1456;p6"/>
            <p:cNvSpPr/>
            <p:nvPr/>
          </p:nvSpPr>
          <p:spPr>
            <a:xfrm>
              <a:off x="699475" y="1020500"/>
              <a:ext cx="152125" cy="141000"/>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7" name="Google Shape;1457;p6"/>
            <p:cNvSpPr/>
            <p:nvPr/>
          </p:nvSpPr>
          <p:spPr>
            <a:xfrm>
              <a:off x="802175" y="962250"/>
              <a:ext cx="152125" cy="140725"/>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8" name="Google Shape;1458;p6"/>
            <p:cNvSpPr/>
            <p:nvPr/>
          </p:nvSpPr>
          <p:spPr>
            <a:xfrm>
              <a:off x="654825" y="1311750"/>
              <a:ext cx="268525" cy="266650"/>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9" name="Google Shape;1459;p6"/>
            <p:cNvSpPr/>
            <p:nvPr/>
          </p:nvSpPr>
          <p:spPr>
            <a:xfrm>
              <a:off x="311925" y="1715975"/>
              <a:ext cx="271200" cy="337450"/>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0" name="Google Shape;1460;p6"/>
            <p:cNvSpPr/>
            <p:nvPr/>
          </p:nvSpPr>
          <p:spPr>
            <a:xfrm>
              <a:off x="360150" y="1837275"/>
              <a:ext cx="46550" cy="38650"/>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1" name="Google Shape;1461;p6"/>
            <p:cNvSpPr/>
            <p:nvPr/>
          </p:nvSpPr>
          <p:spPr>
            <a:xfrm>
              <a:off x="412650" y="1825825"/>
              <a:ext cx="96975" cy="34100"/>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2" name="Google Shape;1462;p6"/>
            <p:cNvSpPr/>
            <p:nvPr/>
          </p:nvSpPr>
          <p:spPr>
            <a:xfrm>
              <a:off x="369975" y="1891150"/>
              <a:ext cx="46550" cy="38650"/>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3" name="Google Shape;1463;p6"/>
            <p:cNvSpPr/>
            <p:nvPr/>
          </p:nvSpPr>
          <p:spPr>
            <a:xfrm>
              <a:off x="423950" y="1879800"/>
              <a:ext cx="93700" cy="33750"/>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4" name="Google Shape;1464;p6"/>
            <p:cNvSpPr/>
            <p:nvPr/>
          </p:nvSpPr>
          <p:spPr>
            <a:xfrm>
              <a:off x="380400" y="1948900"/>
              <a:ext cx="46600" cy="38625"/>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5" name="Google Shape;1465;p6"/>
            <p:cNvSpPr/>
            <p:nvPr/>
          </p:nvSpPr>
          <p:spPr>
            <a:xfrm>
              <a:off x="434050" y="1937225"/>
              <a:ext cx="94500" cy="34050"/>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6" name="Google Shape;1466;p6"/>
            <p:cNvSpPr/>
            <p:nvPr/>
          </p:nvSpPr>
          <p:spPr>
            <a:xfrm>
              <a:off x="336925" y="2188200"/>
              <a:ext cx="193225" cy="173650"/>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7" name="Google Shape;1467;p6"/>
            <p:cNvSpPr/>
            <p:nvPr/>
          </p:nvSpPr>
          <p:spPr>
            <a:xfrm>
              <a:off x="699475" y="1814925"/>
              <a:ext cx="152125" cy="140725"/>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8" name="Google Shape;1468;p6"/>
            <p:cNvSpPr/>
            <p:nvPr/>
          </p:nvSpPr>
          <p:spPr>
            <a:xfrm>
              <a:off x="802175" y="1756600"/>
              <a:ext cx="152125" cy="14080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69" name="Google Shape;1469;p6"/>
            <p:cNvSpPr/>
            <p:nvPr/>
          </p:nvSpPr>
          <p:spPr>
            <a:xfrm>
              <a:off x="655125" y="2105900"/>
              <a:ext cx="268225" cy="266700"/>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0" name="Google Shape;1470;p6"/>
            <p:cNvSpPr/>
            <p:nvPr/>
          </p:nvSpPr>
          <p:spPr>
            <a:xfrm>
              <a:off x="311925" y="2510400"/>
              <a:ext cx="271200" cy="337175"/>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1" name="Google Shape;1471;p6"/>
            <p:cNvSpPr/>
            <p:nvPr/>
          </p:nvSpPr>
          <p:spPr>
            <a:xfrm>
              <a:off x="360150" y="2631725"/>
              <a:ext cx="46550" cy="38625"/>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2" name="Google Shape;1472;p6"/>
            <p:cNvSpPr/>
            <p:nvPr/>
          </p:nvSpPr>
          <p:spPr>
            <a:xfrm>
              <a:off x="413075" y="2620125"/>
              <a:ext cx="96200" cy="33850"/>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3" name="Google Shape;1473;p6"/>
            <p:cNvSpPr/>
            <p:nvPr/>
          </p:nvSpPr>
          <p:spPr>
            <a:xfrm>
              <a:off x="369975" y="2685525"/>
              <a:ext cx="46550" cy="38700"/>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4" name="Google Shape;1474;p6"/>
            <p:cNvSpPr/>
            <p:nvPr/>
          </p:nvSpPr>
          <p:spPr>
            <a:xfrm>
              <a:off x="423950" y="2673950"/>
              <a:ext cx="93700" cy="33725"/>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5" name="Google Shape;1475;p6"/>
            <p:cNvSpPr/>
            <p:nvPr/>
          </p:nvSpPr>
          <p:spPr>
            <a:xfrm>
              <a:off x="380400" y="2743050"/>
              <a:ext cx="46600" cy="38625"/>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6" name="Google Shape;1476;p6"/>
            <p:cNvSpPr/>
            <p:nvPr/>
          </p:nvSpPr>
          <p:spPr>
            <a:xfrm>
              <a:off x="433850" y="2731600"/>
              <a:ext cx="94825" cy="33850"/>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7" name="Google Shape;1477;p6"/>
            <p:cNvSpPr/>
            <p:nvPr/>
          </p:nvSpPr>
          <p:spPr>
            <a:xfrm>
              <a:off x="336050" y="2982275"/>
              <a:ext cx="194100" cy="174025"/>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8" name="Google Shape;1478;p6"/>
            <p:cNvSpPr/>
            <p:nvPr/>
          </p:nvSpPr>
          <p:spPr>
            <a:xfrm>
              <a:off x="699475" y="2609075"/>
              <a:ext cx="152125" cy="140725"/>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79" name="Google Shape;1479;p6"/>
            <p:cNvSpPr/>
            <p:nvPr/>
          </p:nvSpPr>
          <p:spPr>
            <a:xfrm>
              <a:off x="802175" y="2550550"/>
              <a:ext cx="152125" cy="141000"/>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0" name="Google Shape;1480;p6"/>
            <p:cNvSpPr/>
            <p:nvPr/>
          </p:nvSpPr>
          <p:spPr>
            <a:xfrm>
              <a:off x="655125" y="2899825"/>
              <a:ext cx="268225" cy="266925"/>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1" name="Google Shape;1481;p6"/>
            <p:cNvSpPr/>
            <p:nvPr/>
          </p:nvSpPr>
          <p:spPr>
            <a:xfrm>
              <a:off x="311925" y="3304550"/>
              <a:ext cx="271200" cy="33725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2" name="Google Shape;1482;p6"/>
            <p:cNvSpPr/>
            <p:nvPr/>
          </p:nvSpPr>
          <p:spPr>
            <a:xfrm>
              <a:off x="360150" y="3425775"/>
              <a:ext cx="46550" cy="38725"/>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3" name="Google Shape;1483;p6"/>
            <p:cNvSpPr/>
            <p:nvPr/>
          </p:nvSpPr>
          <p:spPr>
            <a:xfrm>
              <a:off x="412650" y="3414475"/>
              <a:ext cx="97050" cy="33750"/>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4" name="Google Shape;1484;p6"/>
            <p:cNvSpPr/>
            <p:nvPr/>
          </p:nvSpPr>
          <p:spPr>
            <a:xfrm>
              <a:off x="369975" y="3479650"/>
              <a:ext cx="46550" cy="38725"/>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5" name="Google Shape;1485;p6"/>
            <p:cNvSpPr/>
            <p:nvPr/>
          </p:nvSpPr>
          <p:spPr>
            <a:xfrm>
              <a:off x="423850" y="3468350"/>
              <a:ext cx="93700" cy="33750"/>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6" name="Google Shape;1486;p6"/>
            <p:cNvSpPr/>
            <p:nvPr/>
          </p:nvSpPr>
          <p:spPr>
            <a:xfrm>
              <a:off x="380400" y="3537175"/>
              <a:ext cx="46600" cy="38650"/>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7" name="Google Shape;1487;p6"/>
            <p:cNvSpPr/>
            <p:nvPr/>
          </p:nvSpPr>
          <p:spPr>
            <a:xfrm>
              <a:off x="434075" y="3525850"/>
              <a:ext cx="94400" cy="33725"/>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8" name="Google Shape;1488;p6"/>
            <p:cNvSpPr/>
            <p:nvPr/>
          </p:nvSpPr>
          <p:spPr>
            <a:xfrm>
              <a:off x="336925" y="3776475"/>
              <a:ext cx="193225" cy="1736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89" name="Google Shape;1489;p6"/>
            <p:cNvSpPr/>
            <p:nvPr/>
          </p:nvSpPr>
          <p:spPr>
            <a:xfrm>
              <a:off x="699475" y="3402925"/>
              <a:ext cx="152125" cy="141100"/>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0" name="Google Shape;1490;p6"/>
            <p:cNvSpPr/>
            <p:nvPr/>
          </p:nvSpPr>
          <p:spPr>
            <a:xfrm>
              <a:off x="802175" y="3344700"/>
              <a:ext cx="152125" cy="141000"/>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1" name="Google Shape;1491;p6"/>
            <p:cNvSpPr/>
            <p:nvPr/>
          </p:nvSpPr>
          <p:spPr>
            <a:xfrm>
              <a:off x="655125" y="3694200"/>
              <a:ext cx="268225" cy="266925"/>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2" name="Google Shape;1492;p6"/>
            <p:cNvSpPr/>
            <p:nvPr/>
          </p:nvSpPr>
          <p:spPr>
            <a:xfrm>
              <a:off x="311925" y="4098700"/>
              <a:ext cx="271200" cy="33725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3" name="Google Shape;1493;p6"/>
            <p:cNvSpPr/>
            <p:nvPr/>
          </p:nvSpPr>
          <p:spPr>
            <a:xfrm>
              <a:off x="360150" y="4220000"/>
              <a:ext cx="46550" cy="38650"/>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4" name="Google Shape;1494;p6"/>
            <p:cNvSpPr/>
            <p:nvPr/>
          </p:nvSpPr>
          <p:spPr>
            <a:xfrm>
              <a:off x="413075" y="4208650"/>
              <a:ext cx="96125" cy="33625"/>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5" name="Google Shape;1495;p6"/>
            <p:cNvSpPr/>
            <p:nvPr/>
          </p:nvSpPr>
          <p:spPr>
            <a:xfrm>
              <a:off x="369975" y="4273875"/>
              <a:ext cx="46550" cy="38650"/>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6" name="Google Shape;1496;p6"/>
            <p:cNvSpPr/>
            <p:nvPr/>
          </p:nvSpPr>
          <p:spPr>
            <a:xfrm>
              <a:off x="423850" y="4262500"/>
              <a:ext cx="93700" cy="33750"/>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7" name="Google Shape;1497;p6"/>
            <p:cNvSpPr/>
            <p:nvPr/>
          </p:nvSpPr>
          <p:spPr>
            <a:xfrm>
              <a:off x="380400" y="4331350"/>
              <a:ext cx="46600" cy="38925"/>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8" name="Google Shape;1498;p6"/>
            <p:cNvSpPr/>
            <p:nvPr/>
          </p:nvSpPr>
          <p:spPr>
            <a:xfrm>
              <a:off x="433950" y="4319900"/>
              <a:ext cx="94725" cy="33875"/>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99" name="Google Shape;1499;p6"/>
            <p:cNvSpPr/>
            <p:nvPr/>
          </p:nvSpPr>
          <p:spPr>
            <a:xfrm>
              <a:off x="336050" y="4570700"/>
              <a:ext cx="194100" cy="174025"/>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00" name="Google Shape;1500;p6"/>
            <p:cNvSpPr/>
            <p:nvPr/>
          </p:nvSpPr>
          <p:spPr>
            <a:xfrm>
              <a:off x="699475" y="4197375"/>
              <a:ext cx="152125" cy="141000"/>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01" name="Google Shape;1501;p6"/>
            <p:cNvSpPr/>
            <p:nvPr/>
          </p:nvSpPr>
          <p:spPr>
            <a:xfrm>
              <a:off x="802175" y="4138825"/>
              <a:ext cx="152125" cy="141025"/>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02" name="Google Shape;1502;p6"/>
            <p:cNvSpPr/>
            <p:nvPr/>
          </p:nvSpPr>
          <p:spPr>
            <a:xfrm>
              <a:off x="654825" y="4488350"/>
              <a:ext cx="268225" cy="266925"/>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503" name="Google Shape;1503;p6"/>
          <p:cNvSpPr txBox="1"/>
          <p:nvPr>
            <p:ph type="title"/>
          </p:nvPr>
        </p:nvSpPr>
        <p:spPr>
          <a:xfrm>
            <a:off x="415600" y="2867800"/>
            <a:ext cx="11360700" cy="11223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1504" name="Google Shape;1504;p6"/>
          <p:cNvSpPr txBox="1"/>
          <p:nvPr>
            <p:ph idx="1" type="subTitle"/>
          </p:nvPr>
        </p:nvSpPr>
        <p:spPr>
          <a:xfrm>
            <a:off x="3602415" y="3929233"/>
            <a:ext cx="4987200" cy="1228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505" name="Google Shape;1505;p6"/>
          <p:cNvSpPr txBox="1"/>
          <p:nvPr>
            <p:ph idx="2" type="title"/>
          </p:nvPr>
        </p:nvSpPr>
        <p:spPr>
          <a:xfrm>
            <a:off x="3278200" y="1498600"/>
            <a:ext cx="5635500" cy="18771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Clr>
                <a:schemeClr val="accent1"/>
              </a:buClr>
              <a:buSzPts val="8000"/>
              <a:buNone/>
              <a:defRPr sz="8000">
                <a:solidFill>
                  <a:schemeClr val="accent1"/>
                </a:solidFill>
              </a:defRPr>
            </a:lvl1pPr>
            <a:lvl2pPr lvl="1" algn="ctr">
              <a:lnSpc>
                <a:spcPct val="100000"/>
              </a:lnSpc>
              <a:spcBef>
                <a:spcPts val="0"/>
              </a:spcBef>
              <a:spcAft>
                <a:spcPts val="0"/>
              </a:spcAft>
              <a:buClr>
                <a:schemeClr val="accent1"/>
              </a:buClr>
              <a:buSzPts val="8000"/>
              <a:buNone/>
              <a:defRPr sz="8000">
                <a:solidFill>
                  <a:schemeClr val="accent1"/>
                </a:solidFill>
              </a:defRPr>
            </a:lvl2pPr>
            <a:lvl3pPr lvl="2" algn="ctr">
              <a:lnSpc>
                <a:spcPct val="100000"/>
              </a:lnSpc>
              <a:spcBef>
                <a:spcPts val="0"/>
              </a:spcBef>
              <a:spcAft>
                <a:spcPts val="0"/>
              </a:spcAft>
              <a:buClr>
                <a:schemeClr val="accent1"/>
              </a:buClr>
              <a:buSzPts val="8000"/>
              <a:buNone/>
              <a:defRPr sz="8000">
                <a:solidFill>
                  <a:schemeClr val="accent1"/>
                </a:solidFill>
              </a:defRPr>
            </a:lvl3pPr>
            <a:lvl4pPr lvl="3" algn="ctr">
              <a:lnSpc>
                <a:spcPct val="100000"/>
              </a:lnSpc>
              <a:spcBef>
                <a:spcPts val="0"/>
              </a:spcBef>
              <a:spcAft>
                <a:spcPts val="0"/>
              </a:spcAft>
              <a:buClr>
                <a:schemeClr val="accent1"/>
              </a:buClr>
              <a:buSzPts val="8000"/>
              <a:buNone/>
              <a:defRPr sz="8000">
                <a:solidFill>
                  <a:schemeClr val="accent1"/>
                </a:solidFill>
              </a:defRPr>
            </a:lvl4pPr>
            <a:lvl5pPr lvl="4" algn="ctr">
              <a:lnSpc>
                <a:spcPct val="100000"/>
              </a:lnSpc>
              <a:spcBef>
                <a:spcPts val="0"/>
              </a:spcBef>
              <a:spcAft>
                <a:spcPts val="0"/>
              </a:spcAft>
              <a:buClr>
                <a:schemeClr val="accent1"/>
              </a:buClr>
              <a:buSzPts val="8000"/>
              <a:buNone/>
              <a:defRPr sz="8000">
                <a:solidFill>
                  <a:schemeClr val="accent1"/>
                </a:solidFill>
              </a:defRPr>
            </a:lvl5pPr>
            <a:lvl6pPr lvl="5" algn="ctr">
              <a:lnSpc>
                <a:spcPct val="100000"/>
              </a:lnSpc>
              <a:spcBef>
                <a:spcPts val="0"/>
              </a:spcBef>
              <a:spcAft>
                <a:spcPts val="0"/>
              </a:spcAft>
              <a:buClr>
                <a:schemeClr val="accent1"/>
              </a:buClr>
              <a:buSzPts val="8000"/>
              <a:buNone/>
              <a:defRPr sz="8000">
                <a:solidFill>
                  <a:schemeClr val="accent1"/>
                </a:solidFill>
              </a:defRPr>
            </a:lvl6pPr>
            <a:lvl7pPr lvl="6" algn="ctr">
              <a:lnSpc>
                <a:spcPct val="100000"/>
              </a:lnSpc>
              <a:spcBef>
                <a:spcPts val="0"/>
              </a:spcBef>
              <a:spcAft>
                <a:spcPts val="0"/>
              </a:spcAft>
              <a:buClr>
                <a:schemeClr val="accent1"/>
              </a:buClr>
              <a:buSzPts val="8000"/>
              <a:buNone/>
              <a:defRPr sz="8000">
                <a:solidFill>
                  <a:schemeClr val="accent1"/>
                </a:solidFill>
              </a:defRPr>
            </a:lvl7pPr>
            <a:lvl8pPr lvl="7" algn="ctr">
              <a:lnSpc>
                <a:spcPct val="100000"/>
              </a:lnSpc>
              <a:spcBef>
                <a:spcPts val="0"/>
              </a:spcBef>
              <a:spcAft>
                <a:spcPts val="0"/>
              </a:spcAft>
              <a:buClr>
                <a:schemeClr val="accent1"/>
              </a:buClr>
              <a:buSzPts val="8000"/>
              <a:buNone/>
              <a:defRPr sz="8000">
                <a:solidFill>
                  <a:schemeClr val="accent1"/>
                </a:solidFill>
              </a:defRPr>
            </a:lvl8pPr>
            <a:lvl9pPr lvl="8" algn="ctr">
              <a:lnSpc>
                <a:spcPct val="100000"/>
              </a:lnSpc>
              <a:spcBef>
                <a:spcPts val="0"/>
              </a:spcBef>
              <a:spcAft>
                <a:spcPts val="0"/>
              </a:spcAft>
              <a:buClr>
                <a:schemeClr val="accent1"/>
              </a:buClr>
              <a:buSzPts val="8000"/>
              <a:buNone/>
              <a:defRPr sz="8000">
                <a:solidFill>
                  <a:schemeClr val="accen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ONE_COLUMN_TEXT_1">
    <p:spTree>
      <p:nvGrpSpPr>
        <p:cNvPr id="1506" name="Shape 1506"/>
        <p:cNvGrpSpPr/>
        <p:nvPr/>
      </p:nvGrpSpPr>
      <p:grpSpPr>
        <a:xfrm>
          <a:off x="0" y="0"/>
          <a:ext cx="0" cy="0"/>
          <a:chOff x="0" y="0"/>
          <a:chExt cx="0" cy="0"/>
        </a:xfrm>
      </p:grpSpPr>
      <p:sp>
        <p:nvSpPr>
          <p:cNvPr id="1507" name="Google Shape;1507;p7"/>
          <p:cNvSpPr txBox="1"/>
          <p:nvPr>
            <p:ph idx="1" type="body"/>
          </p:nvPr>
        </p:nvSpPr>
        <p:spPr>
          <a:xfrm>
            <a:off x="6304000" y="3275033"/>
            <a:ext cx="4466700" cy="1911300"/>
          </a:xfrm>
          <a:prstGeom prst="rect">
            <a:avLst/>
          </a:prstGeom>
          <a:noFill/>
          <a:ln>
            <a:noFill/>
          </a:ln>
        </p:spPr>
        <p:txBody>
          <a:bodyPr anchorCtr="0" anchor="t" bIns="121900" lIns="121900" spcFirstLastPara="1" rIns="121900" wrap="square" tIns="121900">
            <a:noAutofit/>
          </a:bodyPr>
          <a:lstStyle>
            <a:lvl1pPr indent="-361950" lvl="0" marL="457200" algn="l">
              <a:lnSpc>
                <a:spcPct val="100000"/>
              </a:lnSpc>
              <a:spcBef>
                <a:spcPts val="0"/>
              </a:spcBef>
              <a:spcAft>
                <a:spcPts val="0"/>
              </a:spcAft>
              <a:buSzPts val="2100"/>
              <a:buChar char="●"/>
              <a:defRPr sz="2100"/>
            </a:lvl1pPr>
            <a:lvl2pPr indent="-361950" lvl="1" marL="914400" algn="l">
              <a:lnSpc>
                <a:spcPct val="100000"/>
              </a:lnSpc>
              <a:spcBef>
                <a:spcPts val="2100"/>
              </a:spcBef>
              <a:spcAft>
                <a:spcPts val="0"/>
              </a:spcAft>
              <a:buSzPts val="2100"/>
              <a:buChar char="○"/>
              <a:defRPr sz="2100"/>
            </a:lvl2pPr>
            <a:lvl3pPr indent="-361950" lvl="2" marL="1371600" algn="l">
              <a:lnSpc>
                <a:spcPct val="100000"/>
              </a:lnSpc>
              <a:spcBef>
                <a:spcPts val="2100"/>
              </a:spcBef>
              <a:spcAft>
                <a:spcPts val="0"/>
              </a:spcAft>
              <a:buSzPts val="2100"/>
              <a:buChar char="■"/>
              <a:defRPr sz="2100"/>
            </a:lvl3pPr>
            <a:lvl4pPr indent="-361950" lvl="3" marL="1828800" algn="l">
              <a:lnSpc>
                <a:spcPct val="100000"/>
              </a:lnSpc>
              <a:spcBef>
                <a:spcPts val="2100"/>
              </a:spcBef>
              <a:spcAft>
                <a:spcPts val="0"/>
              </a:spcAft>
              <a:buSzPts val="2100"/>
              <a:buChar char="●"/>
              <a:defRPr sz="2100"/>
            </a:lvl4pPr>
            <a:lvl5pPr indent="-361950" lvl="4" marL="2286000" algn="l">
              <a:lnSpc>
                <a:spcPct val="100000"/>
              </a:lnSpc>
              <a:spcBef>
                <a:spcPts val="2100"/>
              </a:spcBef>
              <a:spcAft>
                <a:spcPts val="0"/>
              </a:spcAft>
              <a:buSzPts val="2100"/>
              <a:buChar char="○"/>
              <a:defRPr sz="2100"/>
            </a:lvl5pPr>
            <a:lvl6pPr indent="-361950" lvl="5" marL="2743200" algn="l">
              <a:lnSpc>
                <a:spcPct val="100000"/>
              </a:lnSpc>
              <a:spcBef>
                <a:spcPts val="2100"/>
              </a:spcBef>
              <a:spcAft>
                <a:spcPts val="0"/>
              </a:spcAft>
              <a:buSzPts val="2100"/>
              <a:buChar char="■"/>
              <a:defRPr sz="2100"/>
            </a:lvl6pPr>
            <a:lvl7pPr indent="-361950" lvl="6" marL="3200400" algn="l">
              <a:lnSpc>
                <a:spcPct val="100000"/>
              </a:lnSpc>
              <a:spcBef>
                <a:spcPts val="2100"/>
              </a:spcBef>
              <a:spcAft>
                <a:spcPts val="0"/>
              </a:spcAft>
              <a:buSzPts val="2100"/>
              <a:buChar char="●"/>
              <a:defRPr sz="2100"/>
            </a:lvl7pPr>
            <a:lvl8pPr indent="-361950" lvl="7" marL="3657600" algn="l">
              <a:lnSpc>
                <a:spcPct val="100000"/>
              </a:lnSpc>
              <a:spcBef>
                <a:spcPts val="2100"/>
              </a:spcBef>
              <a:spcAft>
                <a:spcPts val="0"/>
              </a:spcAft>
              <a:buSzPts val="2100"/>
              <a:buChar char="○"/>
              <a:defRPr sz="2100"/>
            </a:lvl8pPr>
            <a:lvl9pPr indent="-361950" lvl="8" marL="4114800" algn="l">
              <a:lnSpc>
                <a:spcPct val="100000"/>
              </a:lnSpc>
              <a:spcBef>
                <a:spcPts val="2100"/>
              </a:spcBef>
              <a:spcAft>
                <a:spcPts val="2100"/>
              </a:spcAft>
              <a:buSzPts val="2100"/>
              <a:buChar char="■"/>
              <a:defRPr sz="2100"/>
            </a:lvl9pPr>
          </a:lstStyle>
          <a:p/>
        </p:txBody>
      </p:sp>
      <p:sp>
        <p:nvSpPr>
          <p:cNvPr id="1508" name="Google Shape;1508;p7"/>
          <p:cNvSpPr txBox="1"/>
          <p:nvPr>
            <p:ph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509" name="Google Shape;1509;p7"/>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1510" name="Google Shape;1510;p7"/>
          <p:cNvGrpSpPr/>
          <p:nvPr/>
        </p:nvGrpSpPr>
        <p:grpSpPr>
          <a:xfrm>
            <a:off x="78367" y="5596157"/>
            <a:ext cx="12034427" cy="1130446"/>
            <a:chOff x="58777" y="4197223"/>
            <a:chExt cx="9026046" cy="847856"/>
          </a:xfrm>
        </p:grpSpPr>
        <p:sp>
          <p:nvSpPr>
            <p:cNvPr id="1511" name="Google Shape;1511;p7"/>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2" name="Google Shape;1512;p7"/>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3" name="Google Shape;1513;p7"/>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4" name="Google Shape;1514;p7"/>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5" name="Google Shape;1515;p7"/>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6" name="Google Shape;1516;p7"/>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7" name="Google Shape;1517;p7"/>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8" name="Google Shape;1518;p7"/>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19" name="Google Shape;1519;p7"/>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0" name="Google Shape;1520;p7"/>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1" name="Google Shape;1521;p7"/>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2" name="Google Shape;1522;p7"/>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3" name="Google Shape;1523;p7"/>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4" name="Google Shape;1524;p7"/>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5" name="Google Shape;1525;p7"/>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6" name="Google Shape;1526;p7"/>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7" name="Google Shape;1527;p7"/>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8" name="Google Shape;1528;p7"/>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29" name="Google Shape;1529;p7"/>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0" name="Google Shape;1530;p7"/>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1" name="Google Shape;1531;p7"/>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2" name="Google Shape;1532;p7"/>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3" name="Google Shape;1533;p7"/>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4" name="Google Shape;1534;p7"/>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5" name="Google Shape;1535;p7"/>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6" name="Google Shape;1536;p7"/>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7" name="Google Shape;1537;p7"/>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8" name="Google Shape;1538;p7"/>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39" name="Google Shape;1539;p7"/>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0" name="Google Shape;1540;p7"/>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1" name="Google Shape;1541;p7"/>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2" name="Google Shape;1542;p7"/>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3" name="Google Shape;1543;p7"/>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4" name="Google Shape;1544;p7"/>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5" name="Google Shape;1545;p7"/>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6" name="Google Shape;1546;p7"/>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7" name="Google Shape;1547;p7"/>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8" name="Google Shape;1548;p7"/>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49" name="Google Shape;1549;p7"/>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0" name="Google Shape;1550;p7"/>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1" name="Google Shape;1551;p7"/>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2" name="Google Shape;1552;p7"/>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3" name="Google Shape;1553;p7"/>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4" name="Google Shape;1554;p7"/>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5" name="Google Shape;1555;p7"/>
            <p:cNvSpPr/>
            <p:nvPr/>
          </p:nvSpPr>
          <p:spPr>
            <a:xfrm>
              <a:off x="4157614" y="4197965"/>
              <a:ext cx="349483" cy="435378"/>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6" name="Google Shape;1556;p7"/>
            <p:cNvSpPr/>
            <p:nvPr/>
          </p:nvSpPr>
          <p:spPr>
            <a:xfrm>
              <a:off x="4219446" y="4354466"/>
              <a:ext cx="60123" cy="49866"/>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7" name="Google Shape;1557;p7"/>
            <p:cNvSpPr/>
            <p:nvPr/>
          </p:nvSpPr>
          <p:spPr>
            <a:xfrm>
              <a:off x="4288117" y="4339952"/>
              <a:ext cx="123827" cy="43254"/>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8" name="Google Shape;1558;p7"/>
            <p:cNvSpPr/>
            <p:nvPr/>
          </p:nvSpPr>
          <p:spPr>
            <a:xfrm>
              <a:off x="4232090" y="4423976"/>
              <a:ext cx="60156" cy="49866"/>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59" name="Google Shape;1559;p7"/>
            <p:cNvSpPr/>
            <p:nvPr/>
          </p:nvSpPr>
          <p:spPr>
            <a:xfrm>
              <a:off x="4301987" y="4409300"/>
              <a:ext cx="120892" cy="43544"/>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0" name="Google Shape;1560;p7"/>
            <p:cNvSpPr/>
            <p:nvPr/>
          </p:nvSpPr>
          <p:spPr>
            <a:xfrm>
              <a:off x="4245928" y="4498130"/>
              <a:ext cx="60059" cy="50221"/>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1" name="Google Shape;1561;p7"/>
            <p:cNvSpPr/>
            <p:nvPr/>
          </p:nvSpPr>
          <p:spPr>
            <a:xfrm>
              <a:off x="4315018" y="4483357"/>
              <a:ext cx="122214" cy="43706"/>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2" name="Google Shape;1562;p7"/>
            <p:cNvSpPr/>
            <p:nvPr/>
          </p:nvSpPr>
          <p:spPr>
            <a:xfrm>
              <a:off x="4188320" y="4806940"/>
              <a:ext cx="250428" cy="224592"/>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3" name="Google Shape;1563;p7"/>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4" name="Google Shape;1564;p7"/>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5" name="Google Shape;1565;p7"/>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6" name="Google Shape;1566;p7"/>
            <p:cNvSpPr/>
            <p:nvPr/>
          </p:nvSpPr>
          <p:spPr>
            <a:xfrm>
              <a:off x="3133001" y="4197223"/>
              <a:ext cx="349870" cy="436120"/>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7" name="Google Shape;1567;p7"/>
            <p:cNvSpPr/>
            <p:nvPr/>
          </p:nvSpPr>
          <p:spPr>
            <a:xfrm>
              <a:off x="3194834" y="4354466"/>
              <a:ext cx="60123" cy="49866"/>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8" name="Google Shape;1568;p7"/>
            <p:cNvSpPr/>
            <p:nvPr/>
          </p:nvSpPr>
          <p:spPr>
            <a:xfrm>
              <a:off x="3263118" y="4339823"/>
              <a:ext cx="124343" cy="43383"/>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69" name="Google Shape;1569;p7"/>
            <p:cNvSpPr/>
            <p:nvPr/>
          </p:nvSpPr>
          <p:spPr>
            <a:xfrm>
              <a:off x="3207510" y="4423976"/>
              <a:ext cx="60123" cy="49866"/>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0" name="Google Shape;1570;p7"/>
            <p:cNvSpPr/>
            <p:nvPr/>
          </p:nvSpPr>
          <p:spPr>
            <a:xfrm>
              <a:off x="3277020" y="4409300"/>
              <a:ext cx="121247" cy="43544"/>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1" name="Google Shape;1571;p7"/>
            <p:cNvSpPr/>
            <p:nvPr/>
          </p:nvSpPr>
          <p:spPr>
            <a:xfrm>
              <a:off x="3221315" y="4498130"/>
              <a:ext cx="59769" cy="50221"/>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2" name="Google Shape;1572;p7"/>
            <p:cNvSpPr/>
            <p:nvPr/>
          </p:nvSpPr>
          <p:spPr>
            <a:xfrm>
              <a:off x="3290406" y="4483390"/>
              <a:ext cx="122343" cy="43673"/>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3" name="Google Shape;1573;p7"/>
            <p:cNvSpPr/>
            <p:nvPr/>
          </p:nvSpPr>
          <p:spPr>
            <a:xfrm>
              <a:off x="3163708" y="4806940"/>
              <a:ext cx="250428" cy="224527"/>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4" name="Google Shape;1574;p7"/>
            <p:cNvSpPr/>
            <p:nvPr/>
          </p:nvSpPr>
          <p:spPr>
            <a:xfrm>
              <a:off x="3633018" y="4325276"/>
              <a:ext cx="195885" cy="181918"/>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5" name="Google Shape;1575;p7"/>
            <p:cNvSpPr/>
            <p:nvPr/>
          </p:nvSpPr>
          <p:spPr>
            <a:xfrm>
              <a:off x="3765490" y="4249734"/>
              <a:ext cx="196272" cy="181950"/>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6" name="Google Shape;1576;p7"/>
            <p:cNvSpPr/>
            <p:nvPr/>
          </p:nvSpPr>
          <p:spPr>
            <a:xfrm>
              <a:off x="3575411" y="4700692"/>
              <a:ext cx="345645" cy="344387"/>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7" name="Google Shape;1577;p7"/>
            <p:cNvSpPr/>
            <p:nvPr/>
          </p:nvSpPr>
          <p:spPr>
            <a:xfrm>
              <a:off x="2108389" y="4197965"/>
              <a:ext cx="349515" cy="435378"/>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8" name="Google Shape;1578;p7"/>
            <p:cNvSpPr/>
            <p:nvPr/>
          </p:nvSpPr>
          <p:spPr>
            <a:xfrm>
              <a:off x="2170222" y="4354466"/>
              <a:ext cx="60059" cy="49866"/>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79" name="Google Shape;1579;p7"/>
            <p:cNvSpPr/>
            <p:nvPr/>
          </p:nvSpPr>
          <p:spPr>
            <a:xfrm>
              <a:off x="2238893" y="4339952"/>
              <a:ext cx="123053" cy="43254"/>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0" name="Google Shape;1580;p7"/>
            <p:cNvSpPr/>
            <p:nvPr/>
          </p:nvSpPr>
          <p:spPr>
            <a:xfrm>
              <a:off x="2182898" y="442397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1" name="Google Shape;1581;p7"/>
            <p:cNvSpPr/>
            <p:nvPr/>
          </p:nvSpPr>
          <p:spPr>
            <a:xfrm>
              <a:off x="2252408"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2" name="Google Shape;1582;p7"/>
            <p:cNvSpPr/>
            <p:nvPr/>
          </p:nvSpPr>
          <p:spPr>
            <a:xfrm>
              <a:off x="2196316" y="4498130"/>
              <a:ext cx="60156" cy="50221"/>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3" name="Google Shape;1583;p7"/>
            <p:cNvSpPr/>
            <p:nvPr/>
          </p:nvSpPr>
          <p:spPr>
            <a:xfrm>
              <a:off x="2265439" y="4483357"/>
              <a:ext cx="122214" cy="43706"/>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4" name="Google Shape;1584;p7"/>
            <p:cNvSpPr/>
            <p:nvPr/>
          </p:nvSpPr>
          <p:spPr>
            <a:xfrm>
              <a:off x="2138741" y="4806940"/>
              <a:ext cx="250783" cy="224592"/>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5" name="Google Shape;1585;p7"/>
            <p:cNvSpPr/>
            <p:nvPr/>
          </p:nvSpPr>
          <p:spPr>
            <a:xfrm>
              <a:off x="2608019" y="4325276"/>
              <a:ext cx="196272" cy="181918"/>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6" name="Google Shape;1586;p7"/>
            <p:cNvSpPr/>
            <p:nvPr/>
          </p:nvSpPr>
          <p:spPr>
            <a:xfrm>
              <a:off x="2740909"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7" name="Google Shape;1587;p7"/>
            <p:cNvSpPr/>
            <p:nvPr/>
          </p:nvSpPr>
          <p:spPr>
            <a:xfrm>
              <a:off x="2550799" y="4700692"/>
              <a:ext cx="346032" cy="344387"/>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8" name="Google Shape;1588;p7"/>
            <p:cNvSpPr/>
            <p:nvPr/>
          </p:nvSpPr>
          <p:spPr>
            <a:xfrm>
              <a:off x="1083390" y="4197223"/>
              <a:ext cx="349902" cy="436120"/>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89" name="Google Shape;1589;p7"/>
            <p:cNvSpPr/>
            <p:nvPr/>
          </p:nvSpPr>
          <p:spPr>
            <a:xfrm>
              <a:off x="1145609" y="4354466"/>
              <a:ext cx="60059" cy="49866"/>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0" name="Google Shape;1590;p7"/>
            <p:cNvSpPr/>
            <p:nvPr/>
          </p:nvSpPr>
          <p:spPr>
            <a:xfrm>
              <a:off x="1213893" y="4339823"/>
              <a:ext cx="124375" cy="43383"/>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1" name="Google Shape;1591;p7"/>
            <p:cNvSpPr/>
            <p:nvPr/>
          </p:nvSpPr>
          <p:spPr>
            <a:xfrm>
              <a:off x="1158286"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2" name="Google Shape;1592;p7"/>
            <p:cNvSpPr/>
            <p:nvPr/>
          </p:nvSpPr>
          <p:spPr>
            <a:xfrm>
              <a:off x="1227795"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3" name="Google Shape;1593;p7"/>
            <p:cNvSpPr/>
            <p:nvPr/>
          </p:nvSpPr>
          <p:spPr>
            <a:xfrm>
              <a:off x="1171736" y="4498130"/>
              <a:ext cx="60123" cy="50221"/>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4" name="Google Shape;1594;p7"/>
            <p:cNvSpPr/>
            <p:nvPr/>
          </p:nvSpPr>
          <p:spPr>
            <a:xfrm>
              <a:off x="1240826" y="4483390"/>
              <a:ext cx="122311" cy="43673"/>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5" name="Google Shape;1595;p7"/>
            <p:cNvSpPr/>
            <p:nvPr/>
          </p:nvSpPr>
          <p:spPr>
            <a:xfrm>
              <a:off x="1114516" y="4806940"/>
              <a:ext cx="250396" cy="224527"/>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6" name="Google Shape;1596;p7"/>
            <p:cNvSpPr/>
            <p:nvPr/>
          </p:nvSpPr>
          <p:spPr>
            <a:xfrm>
              <a:off x="1583407" y="4325276"/>
              <a:ext cx="196272" cy="181918"/>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7" name="Google Shape;1597;p7"/>
            <p:cNvSpPr/>
            <p:nvPr/>
          </p:nvSpPr>
          <p:spPr>
            <a:xfrm>
              <a:off x="1716297"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8" name="Google Shape;1598;p7"/>
            <p:cNvSpPr/>
            <p:nvPr/>
          </p:nvSpPr>
          <p:spPr>
            <a:xfrm>
              <a:off x="1526186" y="4700692"/>
              <a:ext cx="345677" cy="344387"/>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599" name="Google Shape;1599;p7"/>
            <p:cNvSpPr/>
            <p:nvPr/>
          </p:nvSpPr>
          <p:spPr>
            <a:xfrm>
              <a:off x="58777" y="4197965"/>
              <a:ext cx="349902" cy="43512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0" name="Google Shape;1600;p7"/>
            <p:cNvSpPr/>
            <p:nvPr/>
          </p:nvSpPr>
          <p:spPr>
            <a:xfrm>
              <a:off x="120997" y="4354466"/>
              <a:ext cx="60059" cy="49866"/>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1" name="Google Shape;1601;p7"/>
            <p:cNvSpPr/>
            <p:nvPr/>
          </p:nvSpPr>
          <p:spPr>
            <a:xfrm>
              <a:off x="189281" y="4339823"/>
              <a:ext cx="124020" cy="43383"/>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2" name="Google Shape;1602;p7"/>
            <p:cNvSpPr/>
            <p:nvPr/>
          </p:nvSpPr>
          <p:spPr>
            <a:xfrm>
              <a:off x="133673"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3" name="Google Shape;1603;p7"/>
            <p:cNvSpPr/>
            <p:nvPr/>
          </p:nvSpPr>
          <p:spPr>
            <a:xfrm>
              <a:off x="203183"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4" name="Google Shape;1604;p7"/>
            <p:cNvSpPr/>
            <p:nvPr/>
          </p:nvSpPr>
          <p:spPr>
            <a:xfrm>
              <a:off x="147124" y="4498130"/>
              <a:ext cx="60123" cy="50221"/>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5" name="Google Shape;1605;p7"/>
            <p:cNvSpPr/>
            <p:nvPr/>
          </p:nvSpPr>
          <p:spPr>
            <a:xfrm>
              <a:off x="216214" y="4483357"/>
              <a:ext cx="122214" cy="43706"/>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6" name="Google Shape;1606;p7"/>
            <p:cNvSpPr/>
            <p:nvPr/>
          </p:nvSpPr>
          <p:spPr>
            <a:xfrm>
              <a:off x="89903" y="4806940"/>
              <a:ext cx="250428" cy="224527"/>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7" name="Google Shape;1607;p7"/>
            <p:cNvSpPr/>
            <p:nvPr/>
          </p:nvSpPr>
          <p:spPr>
            <a:xfrm>
              <a:off x="558794" y="4325276"/>
              <a:ext cx="196272" cy="181918"/>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8" name="Google Shape;1608;p7"/>
            <p:cNvSpPr/>
            <p:nvPr/>
          </p:nvSpPr>
          <p:spPr>
            <a:xfrm>
              <a:off x="691298" y="4249734"/>
              <a:ext cx="196272" cy="181950"/>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09" name="Google Shape;1609;p7"/>
            <p:cNvSpPr/>
            <p:nvPr/>
          </p:nvSpPr>
          <p:spPr>
            <a:xfrm>
              <a:off x="501187" y="4700692"/>
              <a:ext cx="346064" cy="344387"/>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lumns">
  <p:cSld name="TITLE_AND_BODY_2">
    <p:spTree>
      <p:nvGrpSpPr>
        <p:cNvPr id="1610" name="Shape 1610"/>
        <p:cNvGrpSpPr/>
        <p:nvPr/>
      </p:nvGrpSpPr>
      <p:grpSpPr>
        <a:xfrm>
          <a:off x="0" y="0"/>
          <a:ext cx="0" cy="0"/>
          <a:chOff x="0" y="0"/>
          <a:chExt cx="0" cy="0"/>
        </a:xfrm>
      </p:grpSpPr>
      <p:sp>
        <p:nvSpPr>
          <p:cNvPr id="1611" name="Google Shape;1611;p8"/>
          <p:cNvSpPr txBox="1"/>
          <p:nvPr>
            <p:ph type="title"/>
          </p:nvPr>
        </p:nvSpPr>
        <p:spPr>
          <a:xfrm>
            <a:off x="2239667" y="1336567"/>
            <a:ext cx="3490500" cy="7635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612" name="Google Shape;1612;p8"/>
          <p:cNvSpPr txBox="1"/>
          <p:nvPr>
            <p:ph idx="1" type="subTitle"/>
          </p:nvPr>
        </p:nvSpPr>
        <p:spPr>
          <a:xfrm>
            <a:off x="2239667" y="2204533"/>
            <a:ext cx="3490500" cy="26208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1613" name="Google Shape;1613;p8"/>
          <p:cNvSpPr txBox="1"/>
          <p:nvPr>
            <p:ph idx="2" type="title"/>
          </p:nvPr>
        </p:nvSpPr>
        <p:spPr>
          <a:xfrm>
            <a:off x="7413933" y="1336567"/>
            <a:ext cx="3490500" cy="763500"/>
          </a:xfrm>
          <a:prstGeom prst="rect">
            <a:avLst/>
          </a:prstGeom>
          <a:noFill/>
          <a:ln>
            <a:noFill/>
          </a:ln>
        </p:spPr>
        <p:txBody>
          <a:bodyPr anchorCtr="0" anchor="b"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614" name="Google Shape;1614;p8"/>
          <p:cNvSpPr txBox="1"/>
          <p:nvPr>
            <p:ph idx="3" type="subTitle"/>
          </p:nvPr>
        </p:nvSpPr>
        <p:spPr>
          <a:xfrm>
            <a:off x="7413933" y="2204533"/>
            <a:ext cx="3490500" cy="26208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AND_BODY_2_1">
    <p:spTree>
      <p:nvGrpSpPr>
        <p:cNvPr id="1615" name="Shape 1615"/>
        <p:cNvGrpSpPr/>
        <p:nvPr/>
      </p:nvGrpSpPr>
      <p:grpSpPr>
        <a:xfrm>
          <a:off x="0" y="0"/>
          <a:ext cx="0" cy="0"/>
          <a:chOff x="0" y="0"/>
          <a:chExt cx="0" cy="0"/>
        </a:xfrm>
      </p:grpSpPr>
      <p:grpSp>
        <p:nvGrpSpPr>
          <p:cNvPr id="1616" name="Google Shape;1616;p9"/>
          <p:cNvGrpSpPr/>
          <p:nvPr/>
        </p:nvGrpSpPr>
        <p:grpSpPr>
          <a:xfrm>
            <a:off x="78367" y="131222"/>
            <a:ext cx="12034943" cy="6595382"/>
            <a:chOff x="58777" y="98419"/>
            <a:chExt cx="9026433" cy="4946660"/>
          </a:xfrm>
        </p:grpSpPr>
        <p:sp>
          <p:nvSpPr>
            <p:cNvPr id="1617" name="Google Shape;1617;p9"/>
            <p:cNvSpPr/>
            <p:nvPr/>
          </p:nvSpPr>
          <p:spPr>
            <a:xfrm>
              <a:off x="8256418" y="98419"/>
              <a:ext cx="349515" cy="436120"/>
            </a:xfrm>
            <a:custGeom>
              <a:rect b="b" l="l" r="r" t="t"/>
              <a:pathLst>
                <a:path extrusionOk="0" h="13521" w="10836">
                  <a:moveTo>
                    <a:pt x="4145" y="435"/>
                  </a:moveTo>
                  <a:cubicBezTo>
                    <a:pt x="4431" y="435"/>
                    <a:pt x="4712" y="607"/>
                    <a:pt x="4763" y="994"/>
                  </a:cubicBezTo>
                  <a:cubicBezTo>
                    <a:pt x="4799" y="1196"/>
                    <a:pt x="4751" y="1387"/>
                    <a:pt x="4620" y="1541"/>
                  </a:cubicBezTo>
                  <a:lnTo>
                    <a:pt x="3822" y="1684"/>
                  </a:lnTo>
                  <a:cubicBezTo>
                    <a:pt x="3656" y="1589"/>
                    <a:pt x="3537" y="1422"/>
                    <a:pt x="3501" y="1232"/>
                  </a:cubicBezTo>
                  <a:cubicBezTo>
                    <a:pt x="3386" y="732"/>
                    <a:pt x="3770" y="435"/>
                    <a:pt x="4145" y="435"/>
                  </a:cubicBezTo>
                  <a:close/>
                  <a:moveTo>
                    <a:pt x="7834" y="2749"/>
                  </a:moveTo>
                  <a:cubicBezTo>
                    <a:pt x="8105" y="2749"/>
                    <a:pt x="8340" y="2930"/>
                    <a:pt x="8383" y="3208"/>
                  </a:cubicBezTo>
                  <a:lnTo>
                    <a:pt x="9776" y="10769"/>
                  </a:lnTo>
                  <a:cubicBezTo>
                    <a:pt x="9823" y="11066"/>
                    <a:pt x="9621" y="11352"/>
                    <a:pt x="9323" y="11400"/>
                  </a:cubicBezTo>
                  <a:lnTo>
                    <a:pt x="3060" y="12543"/>
                  </a:lnTo>
                  <a:cubicBezTo>
                    <a:pt x="3025" y="12550"/>
                    <a:pt x="2990" y="12553"/>
                    <a:pt x="2956" y="12553"/>
                  </a:cubicBezTo>
                  <a:cubicBezTo>
                    <a:pt x="2699" y="12553"/>
                    <a:pt x="2471" y="12365"/>
                    <a:pt x="2429" y="12102"/>
                  </a:cubicBezTo>
                  <a:lnTo>
                    <a:pt x="1048" y="4530"/>
                  </a:lnTo>
                  <a:cubicBezTo>
                    <a:pt x="989" y="4232"/>
                    <a:pt x="1191" y="3958"/>
                    <a:pt x="1489" y="3899"/>
                  </a:cubicBezTo>
                  <a:lnTo>
                    <a:pt x="2239" y="3768"/>
                  </a:lnTo>
                  <a:cubicBezTo>
                    <a:pt x="2270" y="3977"/>
                    <a:pt x="2449" y="4122"/>
                    <a:pt x="2653" y="4122"/>
                  </a:cubicBezTo>
                  <a:cubicBezTo>
                    <a:pt x="2681" y="4122"/>
                    <a:pt x="2710" y="4119"/>
                    <a:pt x="2739" y="4113"/>
                  </a:cubicBezTo>
                  <a:lnTo>
                    <a:pt x="6656" y="3399"/>
                  </a:lnTo>
                  <a:cubicBezTo>
                    <a:pt x="6882" y="3363"/>
                    <a:pt x="7049" y="3125"/>
                    <a:pt x="7001" y="2899"/>
                  </a:cubicBezTo>
                  <a:lnTo>
                    <a:pt x="7740" y="2756"/>
                  </a:lnTo>
                  <a:cubicBezTo>
                    <a:pt x="7771" y="2751"/>
                    <a:pt x="7803" y="2749"/>
                    <a:pt x="7834" y="2749"/>
                  </a:cubicBezTo>
                  <a:close/>
                  <a:moveTo>
                    <a:pt x="4133" y="0"/>
                  </a:moveTo>
                  <a:cubicBezTo>
                    <a:pt x="4070" y="0"/>
                    <a:pt x="4006" y="6"/>
                    <a:pt x="3942" y="17"/>
                  </a:cubicBezTo>
                  <a:cubicBezTo>
                    <a:pt x="3334" y="136"/>
                    <a:pt x="2941" y="708"/>
                    <a:pt x="3072" y="1303"/>
                  </a:cubicBezTo>
                  <a:cubicBezTo>
                    <a:pt x="3096" y="1482"/>
                    <a:pt x="3168" y="1649"/>
                    <a:pt x="3287"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41" y="13217"/>
                    <a:pt x="2111" y="13520"/>
                    <a:pt x="2537" y="13520"/>
                  </a:cubicBezTo>
                  <a:cubicBezTo>
                    <a:pt x="2588" y="13520"/>
                    <a:pt x="2640" y="13516"/>
                    <a:pt x="2691" y="13507"/>
                  </a:cubicBezTo>
                  <a:lnTo>
                    <a:pt x="10026" y="12162"/>
                  </a:lnTo>
                  <a:cubicBezTo>
                    <a:pt x="10514" y="12066"/>
                    <a:pt x="10835" y="11602"/>
                    <a:pt x="10740" y="11126"/>
                  </a:cubicBezTo>
                  <a:lnTo>
                    <a:pt x="9168" y="2494"/>
                  </a:lnTo>
                  <a:cubicBezTo>
                    <a:pt x="9095" y="2064"/>
                    <a:pt x="8725" y="1763"/>
                    <a:pt x="8304" y="1763"/>
                  </a:cubicBezTo>
                  <a:cubicBezTo>
                    <a:pt x="8248" y="1763"/>
                    <a:pt x="8190" y="1768"/>
                    <a:pt x="8133" y="1779"/>
                  </a:cubicBezTo>
                  <a:lnTo>
                    <a:pt x="6859" y="2018"/>
                  </a:lnTo>
                  <a:lnTo>
                    <a:pt x="6799" y="1744"/>
                  </a:lnTo>
                  <a:cubicBezTo>
                    <a:pt x="6746" y="1458"/>
                    <a:pt x="6506" y="1258"/>
                    <a:pt x="6228" y="1258"/>
                  </a:cubicBezTo>
                  <a:cubicBezTo>
                    <a:pt x="6192" y="1258"/>
                    <a:pt x="6157" y="1261"/>
                    <a:pt x="6120" y="1268"/>
                  </a:cubicBezTo>
                  <a:lnTo>
                    <a:pt x="5168"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18" name="Google Shape;1618;p9"/>
            <p:cNvSpPr/>
            <p:nvPr/>
          </p:nvSpPr>
          <p:spPr>
            <a:xfrm>
              <a:off x="8318251" y="255566"/>
              <a:ext cx="60156" cy="49898"/>
            </a:xfrm>
            <a:custGeom>
              <a:rect b="b" l="l" r="r" t="t"/>
              <a:pathLst>
                <a:path extrusionOk="0" h="1547" w="1865">
                  <a:moveTo>
                    <a:pt x="1027" y="1"/>
                  </a:moveTo>
                  <a:cubicBezTo>
                    <a:pt x="979" y="1"/>
                    <a:pt x="930" y="5"/>
                    <a:pt x="882" y="15"/>
                  </a:cubicBezTo>
                  <a:cubicBezTo>
                    <a:pt x="191" y="134"/>
                    <a:pt x="0" y="1015"/>
                    <a:pt x="572" y="1408"/>
                  </a:cubicBezTo>
                  <a:cubicBezTo>
                    <a:pt x="709" y="1504"/>
                    <a:pt x="857" y="1547"/>
                    <a:pt x="1002" y="1547"/>
                  </a:cubicBezTo>
                  <a:cubicBezTo>
                    <a:pt x="1451" y="1547"/>
                    <a:pt x="1864" y="1138"/>
                    <a:pt x="1775" y="634"/>
                  </a:cubicBezTo>
                  <a:cubicBezTo>
                    <a:pt x="1701" y="266"/>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19" name="Google Shape;1619;p9"/>
            <p:cNvSpPr/>
            <p:nvPr/>
          </p:nvSpPr>
          <p:spPr>
            <a:xfrm>
              <a:off x="8386792" y="241019"/>
              <a:ext cx="124149" cy="43706"/>
            </a:xfrm>
            <a:custGeom>
              <a:rect b="b" l="l" r="r" t="t"/>
              <a:pathLst>
                <a:path extrusionOk="0" h="1355" w="3849">
                  <a:moveTo>
                    <a:pt x="3252" y="1"/>
                  </a:moveTo>
                  <a:cubicBezTo>
                    <a:pt x="3216" y="1"/>
                    <a:pt x="3178" y="5"/>
                    <a:pt x="3138" y="14"/>
                  </a:cubicBezTo>
                  <a:lnTo>
                    <a:pt x="542" y="490"/>
                  </a:lnTo>
                  <a:cubicBezTo>
                    <a:pt x="1" y="580"/>
                    <a:pt x="112" y="1354"/>
                    <a:pt x="611" y="1354"/>
                  </a:cubicBezTo>
                  <a:cubicBezTo>
                    <a:pt x="638" y="1354"/>
                    <a:pt x="667" y="1352"/>
                    <a:pt x="697" y="1347"/>
                  </a:cubicBezTo>
                  <a:lnTo>
                    <a:pt x="3293" y="871"/>
                  </a:lnTo>
                  <a:cubicBezTo>
                    <a:pt x="3848" y="793"/>
                    <a:pt x="3751" y="1"/>
                    <a:pt x="32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0" name="Google Shape;1620;p9"/>
            <p:cNvSpPr/>
            <p:nvPr/>
          </p:nvSpPr>
          <p:spPr>
            <a:xfrm>
              <a:off x="8330927" y="325172"/>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7" y="1545"/>
                  </a:cubicBezTo>
                  <a:cubicBezTo>
                    <a:pt x="1454" y="1545"/>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1" name="Google Shape;1621;p9"/>
            <p:cNvSpPr/>
            <p:nvPr/>
          </p:nvSpPr>
          <p:spPr>
            <a:xfrm>
              <a:off x="8400436"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2" name="Google Shape;1622;p9"/>
            <p:cNvSpPr/>
            <p:nvPr/>
          </p:nvSpPr>
          <p:spPr>
            <a:xfrm>
              <a:off x="8344377"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1"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3" name="Google Shape;1623;p9"/>
            <p:cNvSpPr/>
            <p:nvPr/>
          </p:nvSpPr>
          <p:spPr>
            <a:xfrm>
              <a:off x="8413725" y="384586"/>
              <a:ext cx="122440" cy="44028"/>
            </a:xfrm>
            <a:custGeom>
              <a:rect b="b" l="l" r="r" t="t"/>
              <a:pathLst>
                <a:path extrusionOk="0" h="1365" w="3796">
                  <a:moveTo>
                    <a:pt x="3169" y="0"/>
                  </a:moveTo>
                  <a:cubicBezTo>
                    <a:pt x="3151" y="0"/>
                    <a:pt x="3132" y="1"/>
                    <a:pt x="3113" y="4"/>
                  </a:cubicBezTo>
                  <a:lnTo>
                    <a:pt x="517" y="480"/>
                  </a:lnTo>
                  <a:cubicBezTo>
                    <a:pt x="0" y="606"/>
                    <a:pt x="115" y="1364"/>
                    <a:pt x="615" y="1364"/>
                  </a:cubicBezTo>
                  <a:cubicBezTo>
                    <a:pt x="634" y="1364"/>
                    <a:pt x="653" y="1363"/>
                    <a:pt x="672" y="1361"/>
                  </a:cubicBezTo>
                  <a:lnTo>
                    <a:pt x="3267" y="885"/>
                  </a:lnTo>
                  <a:cubicBezTo>
                    <a:pt x="3796" y="758"/>
                    <a:pt x="3670" y="0"/>
                    <a:pt x="316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4" name="Google Shape;1624;p9"/>
            <p:cNvSpPr/>
            <p:nvPr/>
          </p:nvSpPr>
          <p:spPr>
            <a:xfrm>
              <a:off x="8287157" y="708297"/>
              <a:ext cx="250396" cy="224721"/>
            </a:xfrm>
            <a:custGeom>
              <a:rect b="b" l="l" r="r" t="t"/>
              <a:pathLst>
                <a:path extrusionOk="0" h="6967" w="7763">
                  <a:moveTo>
                    <a:pt x="3922" y="1"/>
                  </a:moveTo>
                  <a:cubicBezTo>
                    <a:pt x="2892" y="1"/>
                    <a:pt x="1881" y="465"/>
                    <a:pt x="1215" y="1338"/>
                  </a:cubicBezTo>
                  <a:lnTo>
                    <a:pt x="6953" y="4969"/>
                  </a:lnTo>
                  <a:cubicBezTo>
                    <a:pt x="7763" y="3398"/>
                    <a:pt x="7239" y="1469"/>
                    <a:pt x="5751" y="528"/>
                  </a:cubicBezTo>
                  <a:cubicBezTo>
                    <a:pt x="5183" y="173"/>
                    <a:pt x="4549" y="1"/>
                    <a:pt x="3922" y="1"/>
                  </a:cubicBezTo>
                  <a:close/>
                  <a:moveTo>
                    <a:pt x="810" y="1993"/>
                  </a:moveTo>
                  <a:cubicBezTo>
                    <a:pt x="0" y="3553"/>
                    <a:pt x="512" y="5493"/>
                    <a:pt x="2012" y="6434"/>
                  </a:cubicBezTo>
                  <a:cubicBezTo>
                    <a:pt x="2578" y="6793"/>
                    <a:pt x="3210" y="6966"/>
                    <a:pt x="3835" y="6966"/>
                  </a:cubicBezTo>
                  <a:cubicBezTo>
                    <a:pt x="4867" y="6966"/>
                    <a:pt x="5881" y="6495"/>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5" name="Google Shape;1625;p9"/>
            <p:cNvSpPr/>
            <p:nvPr/>
          </p:nvSpPr>
          <p:spPr>
            <a:xfrm>
              <a:off x="8756435" y="226472"/>
              <a:ext cx="195885" cy="181918"/>
            </a:xfrm>
            <a:custGeom>
              <a:rect b="b" l="l" r="r" t="t"/>
              <a:pathLst>
                <a:path extrusionOk="0" h="5640" w="6073">
                  <a:moveTo>
                    <a:pt x="3596" y="0"/>
                  </a:moveTo>
                  <a:lnTo>
                    <a:pt x="1203" y="1631"/>
                  </a:lnTo>
                  <a:cubicBezTo>
                    <a:pt x="251" y="2286"/>
                    <a:pt x="1" y="3596"/>
                    <a:pt x="655" y="4560"/>
                  </a:cubicBezTo>
                  <a:lnTo>
                    <a:pt x="763" y="4715"/>
                  </a:lnTo>
                  <a:cubicBezTo>
                    <a:pt x="1163" y="5316"/>
                    <a:pt x="1827" y="5640"/>
                    <a:pt x="2502" y="5640"/>
                  </a:cubicBezTo>
                  <a:cubicBezTo>
                    <a:pt x="2909" y="5640"/>
                    <a:pt x="3321" y="5521"/>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6" name="Google Shape;1626;p9"/>
            <p:cNvSpPr/>
            <p:nvPr/>
          </p:nvSpPr>
          <p:spPr>
            <a:xfrm>
              <a:off x="8888938" y="151317"/>
              <a:ext cx="196272" cy="181950"/>
            </a:xfrm>
            <a:custGeom>
              <a:rect b="b" l="l" r="r" t="t"/>
              <a:pathLst>
                <a:path extrusionOk="0" h="5641" w="6085">
                  <a:moveTo>
                    <a:pt x="3574" y="1"/>
                  </a:moveTo>
                  <a:cubicBezTo>
                    <a:pt x="3167" y="1"/>
                    <a:pt x="2757" y="119"/>
                    <a:pt x="2393" y="366"/>
                  </a:cubicBezTo>
                  <a:lnTo>
                    <a:pt x="0" y="1997"/>
                  </a:lnTo>
                  <a:lnTo>
                    <a:pt x="2477" y="5640"/>
                  </a:lnTo>
                  <a:lnTo>
                    <a:pt x="4870" y="4009"/>
                  </a:lnTo>
                  <a:cubicBezTo>
                    <a:pt x="5834" y="3354"/>
                    <a:pt x="6084" y="2044"/>
                    <a:pt x="5429" y="1080"/>
                  </a:cubicBezTo>
                  <a:lnTo>
                    <a:pt x="5322" y="925"/>
                  </a:lnTo>
                  <a:cubicBezTo>
                    <a:pt x="4907" y="324"/>
                    <a:pt x="4246" y="1"/>
                    <a:pt x="357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7" name="Google Shape;1627;p9"/>
            <p:cNvSpPr/>
            <p:nvPr/>
          </p:nvSpPr>
          <p:spPr>
            <a:xfrm>
              <a:off x="8698827" y="602242"/>
              <a:ext cx="346064" cy="344032"/>
            </a:xfrm>
            <a:custGeom>
              <a:rect b="b" l="l" r="r" t="t"/>
              <a:pathLst>
                <a:path extrusionOk="0" h="10666" w="10729">
                  <a:moveTo>
                    <a:pt x="4999" y="1"/>
                  </a:moveTo>
                  <a:cubicBezTo>
                    <a:pt x="4821" y="1"/>
                    <a:pt x="4665" y="136"/>
                    <a:pt x="4644" y="328"/>
                  </a:cubicBezTo>
                  <a:lnTo>
                    <a:pt x="4192"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2" y="10401"/>
                  </a:cubicBezTo>
                  <a:lnTo>
                    <a:pt x="5656" y="10663"/>
                  </a:lnTo>
                  <a:cubicBezTo>
                    <a:pt x="5671" y="10664"/>
                    <a:pt x="5686" y="10665"/>
                    <a:pt x="5700" y="10665"/>
                  </a:cubicBezTo>
                  <a:cubicBezTo>
                    <a:pt x="5885" y="10665"/>
                    <a:pt x="6051" y="10529"/>
                    <a:pt x="6073" y="10341"/>
                  </a:cubicBezTo>
                  <a:lnTo>
                    <a:pt x="6537" y="6864"/>
                  </a:lnTo>
                  <a:lnTo>
                    <a:pt x="10026" y="7329"/>
                  </a:lnTo>
                  <a:cubicBezTo>
                    <a:pt x="10040" y="7331"/>
                    <a:pt x="10055" y="7331"/>
                    <a:pt x="10070" y="7331"/>
                  </a:cubicBezTo>
                  <a:cubicBezTo>
                    <a:pt x="10253" y="7331"/>
                    <a:pt x="10409" y="7195"/>
                    <a:pt x="10442" y="7007"/>
                  </a:cubicBezTo>
                  <a:lnTo>
                    <a:pt x="10704" y="5031"/>
                  </a:lnTo>
                  <a:cubicBezTo>
                    <a:pt x="10728" y="4828"/>
                    <a:pt x="10585" y="4638"/>
                    <a:pt x="10383" y="4614"/>
                  </a:cubicBezTo>
                  <a:lnTo>
                    <a:pt x="6894" y="4150"/>
                  </a:lnTo>
                  <a:lnTo>
                    <a:pt x="7359" y="673"/>
                  </a:lnTo>
                  <a:cubicBezTo>
                    <a:pt x="7382"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8" name="Google Shape;1628;p9"/>
            <p:cNvSpPr/>
            <p:nvPr/>
          </p:nvSpPr>
          <p:spPr>
            <a:xfrm>
              <a:off x="8256031" y="1123935"/>
              <a:ext cx="349902" cy="435572"/>
            </a:xfrm>
            <a:custGeom>
              <a:rect b="b" l="l" r="r" t="t"/>
              <a:pathLst>
                <a:path extrusionOk="0" h="13504" w="10848">
                  <a:moveTo>
                    <a:pt x="4160" y="409"/>
                  </a:moveTo>
                  <a:cubicBezTo>
                    <a:pt x="4450" y="409"/>
                    <a:pt x="4735" y="584"/>
                    <a:pt x="4787" y="977"/>
                  </a:cubicBezTo>
                  <a:cubicBezTo>
                    <a:pt x="4823" y="1168"/>
                    <a:pt x="4763" y="1370"/>
                    <a:pt x="4632" y="1513"/>
                  </a:cubicBezTo>
                  <a:lnTo>
                    <a:pt x="3846" y="1668"/>
                  </a:lnTo>
                  <a:cubicBezTo>
                    <a:pt x="3668" y="1573"/>
                    <a:pt x="3549" y="1406"/>
                    <a:pt x="3513" y="1204"/>
                  </a:cubicBezTo>
                  <a:cubicBezTo>
                    <a:pt x="3399" y="705"/>
                    <a:pt x="3783" y="409"/>
                    <a:pt x="4160" y="409"/>
                  </a:cubicBezTo>
                  <a:close/>
                  <a:moveTo>
                    <a:pt x="7868" y="2729"/>
                  </a:moveTo>
                  <a:cubicBezTo>
                    <a:pt x="8126" y="2729"/>
                    <a:pt x="8354" y="2918"/>
                    <a:pt x="8406" y="3180"/>
                  </a:cubicBezTo>
                  <a:lnTo>
                    <a:pt x="9788" y="10741"/>
                  </a:lnTo>
                  <a:cubicBezTo>
                    <a:pt x="9847" y="11038"/>
                    <a:pt x="9645" y="11324"/>
                    <a:pt x="9347" y="11372"/>
                  </a:cubicBezTo>
                  <a:lnTo>
                    <a:pt x="3072" y="12515"/>
                  </a:lnTo>
                  <a:cubicBezTo>
                    <a:pt x="3037" y="12522"/>
                    <a:pt x="3003" y="12525"/>
                    <a:pt x="2968" y="12525"/>
                  </a:cubicBezTo>
                  <a:cubicBezTo>
                    <a:pt x="2713" y="12525"/>
                    <a:pt x="2494" y="12337"/>
                    <a:pt x="2441" y="12074"/>
                  </a:cubicBezTo>
                  <a:lnTo>
                    <a:pt x="1072" y="4514"/>
                  </a:lnTo>
                  <a:cubicBezTo>
                    <a:pt x="1013" y="4216"/>
                    <a:pt x="1215" y="3930"/>
                    <a:pt x="1513" y="3883"/>
                  </a:cubicBezTo>
                  <a:lnTo>
                    <a:pt x="2263" y="3740"/>
                  </a:lnTo>
                  <a:cubicBezTo>
                    <a:pt x="2295" y="3955"/>
                    <a:pt x="2483" y="4102"/>
                    <a:pt x="2695" y="4102"/>
                  </a:cubicBezTo>
                  <a:cubicBezTo>
                    <a:pt x="2717" y="4102"/>
                    <a:pt x="2740" y="4100"/>
                    <a:pt x="2763" y="4097"/>
                  </a:cubicBezTo>
                  <a:lnTo>
                    <a:pt x="6680" y="3382"/>
                  </a:lnTo>
                  <a:cubicBezTo>
                    <a:pt x="6906" y="3335"/>
                    <a:pt x="7073" y="3109"/>
                    <a:pt x="7025" y="2870"/>
                  </a:cubicBezTo>
                  <a:lnTo>
                    <a:pt x="7764" y="2740"/>
                  </a:lnTo>
                  <a:cubicBezTo>
                    <a:pt x="7799" y="2732"/>
                    <a:pt x="7834" y="2729"/>
                    <a:pt x="7868" y="2729"/>
                  </a:cubicBezTo>
                  <a:close/>
                  <a:moveTo>
                    <a:pt x="4149" y="1"/>
                  </a:moveTo>
                  <a:cubicBezTo>
                    <a:pt x="4001" y="1"/>
                    <a:pt x="3850" y="31"/>
                    <a:pt x="3704" y="96"/>
                  </a:cubicBezTo>
                  <a:cubicBezTo>
                    <a:pt x="3061" y="382"/>
                    <a:pt x="2858" y="1204"/>
                    <a:pt x="3299" y="1763"/>
                  </a:cubicBezTo>
                  <a:lnTo>
                    <a:pt x="2513" y="1906"/>
                  </a:lnTo>
                  <a:cubicBezTo>
                    <a:pt x="2203" y="1966"/>
                    <a:pt x="1989" y="2275"/>
                    <a:pt x="2049" y="2597"/>
                  </a:cubicBezTo>
                  <a:lnTo>
                    <a:pt x="2096" y="2870"/>
                  </a:lnTo>
                  <a:lnTo>
                    <a:pt x="810" y="3109"/>
                  </a:lnTo>
                  <a:cubicBezTo>
                    <a:pt x="322" y="3192"/>
                    <a:pt x="1" y="3656"/>
                    <a:pt x="96" y="4144"/>
                  </a:cubicBezTo>
                  <a:lnTo>
                    <a:pt x="1668" y="12765"/>
                  </a:lnTo>
                  <a:cubicBezTo>
                    <a:pt x="1753" y="13201"/>
                    <a:pt x="2123" y="13504"/>
                    <a:pt x="2549" y="13504"/>
                  </a:cubicBezTo>
                  <a:cubicBezTo>
                    <a:pt x="2600" y="13504"/>
                    <a:pt x="2652" y="13500"/>
                    <a:pt x="2703" y="13491"/>
                  </a:cubicBezTo>
                  <a:lnTo>
                    <a:pt x="10038" y="12145"/>
                  </a:lnTo>
                  <a:cubicBezTo>
                    <a:pt x="10526" y="12062"/>
                    <a:pt x="10847" y="11598"/>
                    <a:pt x="10752" y="11110"/>
                  </a:cubicBezTo>
                  <a:lnTo>
                    <a:pt x="9180" y="2478"/>
                  </a:lnTo>
                  <a:cubicBezTo>
                    <a:pt x="9107" y="2047"/>
                    <a:pt x="8737" y="1746"/>
                    <a:pt x="8316" y="1746"/>
                  </a:cubicBezTo>
                  <a:cubicBezTo>
                    <a:pt x="8260" y="1746"/>
                    <a:pt x="8202" y="1752"/>
                    <a:pt x="8145" y="1763"/>
                  </a:cubicBezTo>
                  <a:lnTo>
                    <a:pt x="6871" y="1989"/>
                  </a:lnTo>
                  <a:lnTo>
                    <a:pt x="6811" y="1716"/>
                  </a:lnTo>
                  <a:cubicBezTo>
                    <a:pt x="6757" y="1426"/>
                    <a:pt x="6510" y="1232"/>
                    <a:pt x="6226" y="1232"/>
                  </a:cubicBezTo>
                  <a:cubicBezTo>
                    <a:pt x="6195" y="1232"/>
                    <a:pt x="6164" y="1235"/>
                    <a:pt x="6132" y="1239"/>
                  </a:cubicBezTo>
                  <a:lnTo>
                    <a:pt x="5180" y="1418"/>
                  </a:lnTo>
                  <a:cubicBezTo>
                    <a:pt x="5239" y="1239"/>
                    <a:pt x="5251" y="1061"/>
                    <a:pt x="5216" y="894"/>
                  </a:cubicBezTo>
                  <a:cubicBezTo>
                    <a:pt x="5114" y="352"/>
                    <a:pt x="4651" y="1"/>
                    <a:pt x="414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29" name="Google Shape;1629;p9"/>
            <p:cNvSpPr/>
            <p:nvPr/>
          </p:nvSpPr>
          <p:spPr>
            <a:xfrm>
              <a:off x="8318251" y="1280275"/>
              <a:ext cx="60156" cy="49866"/>
            </a:xfrm>
            <a:custGeom>
              <a:rect b="b" l="l" r="r" t="t"/>
              <a:pathLst>
                <a:path extrusionOk="0" h="1546" w="1865">
                  <a:moveTo>
                    <a:pt x="1014" y="1"/>
                  </a:moveTo>
                  <a:cubicBezTo>
                    <a:pt x="970" y="1"/>
                    <a:pt x="926" y="4"/>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0" name="Google Shape;1630;p9"/>
            <p:cNvSpPr/>
            <p:nvPr/>
          </p:nvSpPr>
          <p:spPr>
            <a:xfrm>
              <a:off x="8386373" y="1265566"/>
              <a:ext cx="125214" cy="43931"/>
            </a:xfrm>
            <a:custGeom>
              <a:rect b="b" l="l" r="r" t="t"/>
              <a:pathLst>
                <a:path extrusionOk="0" h="1362" w="3882">
                  <a:moveTo>
                    <a:pt x="3273" y="1"/>
                  </a:moveTo>
                  <a:cubicBezTo>
                    <a:pt x="3234" y="1"/>
                    <a:pt x="3194" y="5"/>
                    <a:pt x="3151" y="15"/>
                  </a:cubicBezTo>
                  <a:lnTo>
                    <a:pt x="555" y="492"/>
                  </a:lnTo>
                  <a:cubicBezTo>
                    <a:pt x="0" y="569"/>
                    <a:pt x="108" y="1362"/>
                    <a:pt x="598" y="1362"/>
                  </a:cubicBezTo>
                  <a:cubicBezTo>
                    <a:pt x="634" y="1362"/>
                    <a:pt x="671" y="1358"/>
                    <a:pt x="710" y="1349"/>
                  </a:cubicBezTo>
                  <a:lnTo>
                    <a:pt x="3306" y="873"/>
                  </a:lnTo>
                  <a:cubicBezTo>
                    <a:pt x="3881" y="817"/>
                    <a:pt x="3778" y="1"/>
                    <a:pt x="327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1" name="Google Shape;1631;p9"/>
            <p:cNvSpPr/>
            <p:nvPr/>
          </p:nvSpPr>
          <p:spPr>
            <a:xfrm>
              <a:off x="8330927" y="1349784"/>
              <a:ext cx="60156" cy="49866"/>
            </a:xfrm>
            <a:custGeom>
              <a:rect b="b" l="l" r="r" t="t"/>
              <a:pathLst>
                <a:path extrusionOk="0" h="1546" w="1865">
                  <a:moveTo>
                    <a:pt x="1014" y="1"/>
                  </a:moveTo>
                  <a:cubicBezTo>
                    <a:pt x="970" y="1"/>
                    <a:pt x="926" y="4"/>
                    <a:pt x="881" y="12"/>
                  </a:cubicBezTo>
                  <a:cubicBezTo>
                    <a:pt x="203" y="131"/>
                    <a:pt x="0" y="1012"/>
                    <a:pt x="572" y="1405"/>
                  </a:cubicBezTo>
                  <a:cubicBezTo>
                    <a:pt x="710" y="1502"/>
                    <a:pt x="861" y="1545"/>
                    <a:pt x="1008" y="1545"/>
                  </a:cubicBezTo>
                  <a:cubicBezTo>
                    <a:pt x="1455" y="1545"/>
                    <a:pt x="1864" y="1145"/>
                    <a:pt x="1774" y="643"/>
                  </a:cubicBezTo>
                  <a:cubicBezTo>
                    <a:pt x="1700" y="260"/>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2" name="Google Shape;1632;p9"/>
            <p:cNvSpPr/>
            <p:nvPr/>
          </p:nvSpPr>
          <p:spPr>
            <a:xfrm>
              <a:off x="8400533"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3" name="Google Shape;1633;p9"/>
            <p:cNvSpPr/>
            <p:nvPr/>
          </p:nvSpPr>
          <p:spPr>
            <a:xfrm>
              <a:off x="8344377"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4" name="Google Shape;1634;p9"/>
            <p:cNvSpPr/>
            <p:nvPr/>
          </p:nvSpPr>
          <p:spPr>
            <a:xfrm>
              <a:off x="8413983" y="1409585"/>
              <a:ext cx="121440" cy="43577"/>
            </a:xfrm>
            <a:custGeom>
              <a:rect b="b" l="l" r="r" t="t"/>
              <a:pathLst>
                <a:path extrusionOk="0" h="1351" w="3765">
                  <a:moveTo>
                    <a:pt x="3162" y="0"/>
                  </a:moveTo>
                  <a:cubicBezTo>
                    <a:pt x="3143" y="0"/>
                    <a:pt x="3124" y="1"/>
                    <a:pt x="3105" y="3"/>
                  </a:cubicBezTo>
                  <a:lnTo>
                    <a:pt x="509" y="468"/>
                  </a:lnTo>
                  <a:cubicBezTo>
                    <a:pt x="1" y="606"/>
                    <a:pt x="120" y="1351"/>
                    <a:pt x="618" y="1351"/>
                  </a:cubicBezTo>
                  <a:cubicBezTo>
                    <a:pt x="633" y="1351"/>
                    <a:pt x="648" y="1350"/>
                    <a:pt x="664" y="1349"/>
                  </a:cubicBezTo>
                  <a:lnTo>
                    <a:pt x="3259"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5" name="Google Shape;1635;p9"/>
            <p:cNvSpPr/>
            <p:nvPr/>
          </p:nvSpPr>
          <p:spPr>
            <a:xfrm>
              <a:off x="8288286" y="1733038"/>
              <a:ext cx="249267" cy="224043"/>
            </a:xfrm>
            <a:custGeom>
              <a:rect b="b" l="l" r="r" t="t"/>
              <a:pathLst>
                <a:path extrusionOk="0" h="6946" w="7728">
                  <a:moveTo>
                    <a:pt x="3899" y="0"/>
                  </a:moveTo>
                  <a:cubicBezTo>
                    <a:pt x="2865" y="0"/>
                    <a:pt x="1848" y="469"/>
                    <a:pt x="1180" y="1346"/>
                  </a:cubicBezTo>
                  <a:lnTo>
                    <a:pt x="6918" y="4965"/>
                  </a:lnTo>
                  <a:cubicBezTo>
                    <a:pt x="7728" y="3394"/>
                    <a:pt x="7204" y="1465"/>
                    <a:pt x="5716" y="524"/>
                  </a:cubicBezTo>
                  <a:cubicBezTo>
                    <a:pt x="5152" y="171"/>
                    <a:pt x="4522" y="0"/>
                    <a:pt x="3899" y="0"/>
                  </a:cubicBezTo>
                  <a:close/>
                  <a:moveTo>
                    <a:pt x="775" y="1989"/>
                  </a:moveTo>
                  <a:lnTo>
                    <a:pt x="775" y="1989"/>
                  </a:lnTo>
                  <a:cubicBezTo>
                    <a:pt x="1" y="3548"/>
                    <a:pt x="489" y="5477"/>
                    <a:pt x="1953" y="6418"/>
                  </a:cubicBezTo>
                  <a:cubicBezTo>
                    <a:pt x="2521" y="6774"/>
                    <a:pt x="3157" y="6945"/>
                    <a:pt x="3786" y="6945"/>
                  </a:cubicBezTo>
                  <a:cubicBezTo>
                    <a:pt x="4821" y="6945"/>
                    <a:pt x="5840"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6" name="Google Shape;1636;p9"/>
            <p:cNvSpPr/>
            <p:nvPr/>
          </p:nvSpPr>
          <p:spPr>
            <a:xfrm>
              <a:off x="8756435" y="1251439"/>
              <a:ext cx="195885" cy="181563"/>
            </a:xfrm>
            <a:custGeom>
              <a:rect b="b" l="l" r="r" t="t"/>
              <a:pathLst>
                <a:path extrusionOk="0" h="5629" w="6073">
                  <a:moveTo>
                    <a:pt x="3596" y="1"/>
                  </a:moveTo>
                  <a:lnTo>
                    <a:pt x="1203" y="1620"/>
                  </a:lnTo>
                  <a:cubicBezTo>
                    <a:pt x="239" y="2275"/>
                    <a:pt x="1" y="3585"/>
                    <a:pt x="655" y="4549"/>
                  </a:cubicBezTo>
                  <a:lnTo>
                    <a:pt x="763" y="4704"/>
                  </a:lnTo>
                  <a:cubicBezTo>
                    <a:pt x="1171" y="5305"/>
                    <a:pt x="1833" y="5629"/>
                    <a:pt x="2505" y="5629"/>
                  </a:cubicBezTo>
                  <a:cubicBezTo>
                    <a:pt x="2911" y="5629"/>
                    <a:pt x="3321" y="5510"/>
                    <a:pt x="3680" y="5264"/>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7" name="Google Shape;1637;p9"/>
            <p:cNvSpPr/>
            <p:nvPr/>
          </p:nvSpPr>
          <p:spPr>
            <a:xfrm>
              <a:off x="8888938" y="1176188"/>
              <a:ext cx="195885" cy="181660"/>
            </a:xfrm>
            <a:custGeom>
              <a:rect b="b" l="l" r="r" t="t"/>
              <a:pathLst>
                <a:path extrusionOk="0" h="5632" w="6073">
                  <a:moveTo>
                    <a:pt x="3588" y="1"/>
                  </a:moveTo>
                  <a:cubicBezTo>
                    <a:pt x="3176" y="1"/>
                    <a:pt x="2760" y="120"/>
                    <a:pt x="2393" y="369"/>
                  </a:cubicBezTo>
                  <a:lnTo>
                    <a:pt x="0" y="1989"/>
                  </a:lnTo>
                  <a:lnTo>
                    <a:pt x="2477" y="5632"/>
                  </a:lnTo>
                  <a:lnTo>
                    <a:pt x="4870" y="4001"/>
                  </a:lnTo>
                  <a:cubicBezTo>
                    <a:pt x="5834" y="3346"/>
                    <a:pt x="6072" y="2036"/>
                    <a:pt x="5429" y="1072"/>
                  </a:cubicBezTo>
                  <a:lnTo>
                    <a:pt x="5429" y="1072"/>
                  </a:lnTo>
                  <a:lnTo>
                    <a:pt x="5429" y="1084"/>
                  </a:lnTo>
                  <a:lnTo>
                    <a:pt x="5322" y="917"/>
                  </a:lnTo>
                  <a:cubicBezTo>
                    <a:pt x="4916"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8" name="Google Shape;1638;p9"/>
            <p:cNvSpPr/>
            <p:nvPr/>
          </p:nvSpPr>
          <p:spPr>
            <a:xfrm>
              <a:off x="8698827" y="1626855"/>
              <a:ext cx="346064" cy="344096"/>
            </a:xfrm>
            <a:custGeom>
              <a:rect b="b" l="l" r="r" t="t"/>
              <a:pathLst>
                <a:path extrusionOk="0" h="10668" w="10729">
                  <a:moveTo>
                    <a:pt x="4998" y="1"/>
                  </a:moveTo>
                  <a:cubicBezTo>
                    <a:pt x="4821" y="1"/>
                    <a:pt x="4665" y="134"/>
                    <a:pt x="4644" y="316"/>
                  </a:cubicBezTo>
                  <a:lnTo>
                    <a:pt x="4192"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2"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39" name="Google Shape;1639;p9"/>
            <p:cNvSpPr/>
            <p:nvPr/>
          </p:nvSpPr>
          <p:spPr>
            <a:xfrm>
              <a:off x="8256418" y="2147999"/>
              <a:ext cx="349515" cy="435765"/>
            </a:xfrm>
            <a:custGeom>
              <a:rect b="b" l="l" r="r" t="t"/>
              <a:pathLst>
                <a:path extrusionOk="0" h="13510" w="10836">
                  <a:moveTo>
                    <a:pt x="4138" y="431"/>
                  </a:moveTo>
                  <a:cubicBezTo>
                    <a:pt x="4427" y="431"/>
                    <a:pt x="4711" y="605"/>
                    <a:pt x="4763" y="994"/>
                  </a:cubicBezTo>
                  <a:cubicBezTo>
                    <a:pt x="4799" y="1185"/>
                    <a:pt x="4751" y="1387"/>
                    <a:pt x="4620" y="1530"/>
                  </a:cubicBezTo>
                  <a:lnTo>
                    <a:pt x="3822" y="1685"/>
                  </a:lnTo>
                  <a:cubicBezTo>
                    <a:pt x="3656" y="1590"/>
                    <a:pt x="3537" y="1423"/>
                    <a:pt x="3501" y="1232"/>
                  </a:cubicBezTo>
                  <a:lnTo>
                    <a:pt x="3501" y="1220"/>
                  </a:lnTo>
                  <a:cubicBezTo>
                    <a:pt x="3387" y="723"/>
                    <a:pt x="3765" y="431"/>
                    <a:pt x="4138" y="431"/>
                  </a:cubicBezTo>
                  <a:close/>
                  <a:moveTo>
                    <a:pt x="7844" y="2734"/>
                  </a:moveTo>
                  <a:cubicBezTo>
                    <a:pt x="8102" y="2734"/>
                    <a:pt x="8330" y="2922"/>
                    <a:pt x="8383" y="3185"/>
                  </a:cubicBezTo>
                  <a:lnTo>
                    <a:pt x="9776" y="10757"/>
                  </a:lnTo>
                  <a:cubicBezTo>
                    <a:pt x="9823" y="11055"/>
                    <a:pt x="9621" y="11341"/>
                    <a:pt x="9323" y="11388"/>
                  </a:cubicBezTo>
                  <a:lnTo>
                    <a:pt x="3060" y="12531"/>
                  </a:lnTo>
                  <a:cubicBezTo>
                    <a:pt x="3025" y="12538"/>
                    <a:pt x="2990" y="12542"/>
                    <a:pt x="2956" y="12542"/>
                  </a:cubicBezTo>
                  <a:cubicBezTo>
                    <a:pt x="2699" y="12542"/>
                    <a:pt x="2471" y="12353"/>
                    <a:pt x="2429" y="12091"/>
                  </a:cubicBezTo>
                  <a:lnTo>
                    <a:pt x="1048" y="4518"/>
                  </a:lnTo>
                  <a:cubicBezTo>
                    <a:pt x="989" y="4221"/>
                    <a:pt x="1191" y="3935"/>
                    <a:pt x="1489" y="3887"/>
                  </a:cubicBezTo>
                  <a:lnTo>
                    <a:pt x="2239" y="3745"/>
                  </a:lnTo>
                  <a:cubicBezTo>
                    <a:pt x="2271" y="3955"/>
                    <a:pt x="2451" y="4110"/>
                    <a:pt x="2657" y="4110"/>
                  </a:cubicBezTo>
                  <a:cubicBezTo>
                    <a:pt x="2684" y="4110"/>
                    <a:pt x="2711" y="4107"/>
                    <a:pt x="2739" y="4102"/>
                  </a:cubicBezTo>
                  <a:lnTo>
                    <a:pt x="6656" y="3387"/>
                  </a:lnTo>
                  <a:cubicBezTo>
                    <a:pt x="6882" y="3340"/>
                    <a:pt x="7049" y="3114"/>
                    <a:pt x="7001" y="2875"/>
                  </a:cubicBezTo>
                  <a:lnTo>
                    <a:pt x="7740" y="2744"/>
                  </a:lnTo>
                  <a:cubicBezTo>
                    <a:pt x="7775" y="2737"/>
                    <a:pt x="7810" y="2734"/>
                    <a:pt x="7844" y="2734"/>
                  </a:cubicBezTo>
                  <a:close/>
                  <a:moveTo>
                    <a:pt x="4134" y="1"/>
                  </a:moveTo>
                  <a:cubicBezTo>
                    <a:pt x="4070" y="1"/>
                    <a:pt x="4006" y="6"/>
                    <a:pt x="3942" y="18"/>
                  </a:cubicBezTo>
                  <a:cubicBezTo>
                    <a:pt x="3334" y="125"/>
                    <a:pt x="2941" y="708"/>
                    <a:pt x="3072" y="1304"/>
                  </a:cubicBezTo>
                  <a:cubicBezTo>
                    <a:pt x="3096" y="1470"/>
                    <a:pt x="3168" y="1637"/>
                    <a:pt x="3287"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40" y="13216"/>
                    <a:pt x="2109" y="13509"/>
                    <a:pt x="2533" y="13509"/>
                  </a:cubicBezTo>
                  <a:cubicBezTo>
                    <a:pt x="2585" y="13509"/>
                    <a:pt x="2638" y="13505"/>
                    <a:pt x="2691" y="13496"/>
                  </a:cubicBezTo>
                  <a:lnTo>
                    <a:pt x="10026" y="12162"/>
                  </a:lnTo>
                  <a:cubicBezTo>
                    <a:pt x="10514" y="12067"/>
                    <a:pt x="10835" y="11603"/>
                    <a:pt x="10752" y="11114"/>
                  </a:cubicBezTo>
                  <a:lnTo>
                    <a:pt x="9168" y="2482"/>
                  </a:lnTo>
                  <a:cubicBezTo>
                    <a:pt x="9094" y="2048"/>
                    <a:pt x="8718" y="1755"/>
                    <a:pt x="8291" y="1755"/>
                  </a:cubicBezTo>
                  <a:cubicBezTo>
                    <a:pt x="8239" y="1755"/>
                    <a:pt x="8186" y="1759"/>
                    <a:pt x="8133" y="1768"/>
                  </a:cubicBezTo>
                  <a:lnTo>
                    <a:pt x="6859" y="2006"/>
                  </a:lnTo>
                  <a:lnTo>
                    <a:pt x="6799" y="1732"/>
                  </a:lnTo>
                  <a:cubicBezTo>
                    <a:pt x="6745" y="1442"/>
                    <a:pt x="6498" y="1249"/>
                    <a:pt x="6214" y="1249"/>
                  </a:cubicBezTo>
                  <a:cubicBezTo>
                    <a:pt x="6183" y="1249"/>
                    <a:pt x="6152" y="1251"/>
                    <a:pt x="6120" y="1256"/>
                  </a:cubicBezTo>
                  <a:lnTo>
                    <a:pt x="5168" y="1435"/>
                  </a:lnTo>
                  <a:cubicBezTo>
                    <a:pt x="5227" y="1268"/>
                    <a:pt x="5239" y="1089"/>
                    <a:pt x="5204" y="911"/>
                  </a:cubicBezTo>
                  <a:cubicBezTo>
                    <a:pt x="5119" y="380"/>
                    <a:pt x="4655" y="1"/>
                    <a:pt x="413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0" name="Google Shape;1640;p9"/>
            <p:cNvSpPr/>
            <p:nvPr/>
          </p:nvSpPr>
          <p:spPr>
            <a:xfrm>
              <a:off x="8318251" y="2305274"/>
              <a:ext cx="60156" cy="49834"/>
            </a:xfrm>
            <a:custGeom>
              <a:rect b="b" l="l" r="r" t="t"/>
              <a:pathLst>
                <a:path extrusionOk="0" h="1545" w="1865">
                  <a:moveTo>
                    <a:pt x="1014" y="0"/>
                  </a:moveTo>
                  <a:cubicBezTo>
                    <a:pt x="970" y="0"/>
                    <a:pt x="926" y="4"/>
                    <a:pt x="882" y="12"/>
                  </a:cubicBezTo>
                  <a:cubicBezTo>
                    <a:pt x="191" y="131"/>
                    <a:pt x="0" y="1012"/>
                    <a:pt x="572" y="1405"/>
                  </a:cubicBezTo>
                  <a:cubicBezTo>
                    <a:pt x="710" y="1502"/>
                    <a:pt x="861" y="1545"/>
                    <a:pt x="1007" y="1545"/>
                  </a:cubicBezTo>
                  <a:cubicBezTo>
                    <a:pt x="1454" y="1545"/>
                    <a:pt x="1864" y="1142"/>
                    <a:pt x="1775" y="631"/>
                  </a:cubicBezTo>
                  <a:cubicBezTo>
                    <a:pt x="1700" y="258"/>
                    <a:pt x="1379"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1" name="Google Shape;1641;p9"/>
            <p:cNvSpPr/>
            <p:nvPr/>
          </p:nvSpPr>
          <p:spPr>
            <a:xfrm>
              <a:off x="8386921" y="2290308"/>
              <a:ext cx="124117" cy="43673"/>
            </a:xfrm>
            <a:custGeom>
              <a:rect b="b" l="l" r="r" t="t"/>
              <a:pathLst>
                <a:path extrusionOk="0" h="1354" w="3848">
                  <a:moveTo>
                    <a:pt x="3240" y="0"/>
                  </a:moveTo>
                  <a:cubicBezTo>
                    <a:pt x="3207" y="0"/>
                    <a:pt x="3171" y="4"/>
                    <a:pt x="3134" y="11"/>
                  </a:cubicBezTo>
                  <a:lnTo>
                    <a:pt x="538" y="487"/>
                  </a:lnTo>
                  <a:cubicBezTo>
                    <a:pt x="0" y="588"/>
                    <a:pt x="106" y="1354"/>
                    <a:pt x="597" y="1354"/>
                  </a:cubicBezTo>
                  <a:cubicBezTo>
                    <a:pt x="628" y="1354"/>
                    <a:pt x="660" y="1351"/>
                    <a:pt x="693" y="1345"/>
                  </a:cubicBezTo>
                  <a:lnTo>
                    <a:pt x="3289" y="868"/>
                  </a:lnTo>
                  <a:cubicBezTo>
                    <a:pt x="3847" y="790"/>
                    <a:pt x="3746" y="0"/>
                    <a:pt x="324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2" name="Google Shape;1642;p9"/>
            <p:cNvSpPr/>
            <p:nvPr/>
          </p:nvSpPr>
          <p:spPr>
            <a:xfrm>
              <a:off x="8330927" y="2374687"/>
              <a:ext cx="60156" cy="49931"/>
            </a:xfrm>
            <a:custGeom>
              <a:rect b="b" l="l" r="r" t="t"/>
              <a:pathLst>
                <a:path extrusionOk="0" h="1548" w="1865">
                  <a:moveTo>
                    <a:pt x="1027" y="0"/>
                  </a:moveTo>
                  <a:cubicBezTo>
                    <a:pt x="979" y="0"/>
                    <a:pt x="930" y="5"/>
                    <a:pt x="881" y="15"/>
                  </a:cubicBezTo>
                  <a:cubicBezTo>
                    <a:pt x="203" y="122"/>
                    <a:pt x="0" y="1015"/>
                    <a:pt x="572" y="1408"/>
                  </a:cubicBezTo>
                  <a:cubicBezTo>
                    <a:pt x="710" y="1505"/>
                    <a:pt x="861" y="1548"/>
                    <a:pt x="1007" y="1548"/>
                  </a:cubicBezTo>
                  <a:cubicBezTo>
                    <a:pt x="1454" y="1548"/>
                    <a:pt x="1864" y="1145"/>
                    <a:pt x="1774" y="634"/>
                  </a:cubicBezTo>
                  <a:cubicBezTo>
                    <a:pt x="1701" y="266"/>
                    <a:pt x="1386" y="0"/>
                    <a:pt x="102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3" name="Google Shape;1643;p9"/>
            <p:cNvSpPr/>
            <p:nvPr/>
          </p:nvSpPr>
          <p:spPr>
            <a:xfrm>
              <a:off x="8400533"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4" name="Google Shape;1644;p9"/>
            <p:cNvSpPr/>
            <p:nvPr/>
          </p:nvSpPr>
          <p:spPr>
            <a:xfrm>
              <a:off x="8344377"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0"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5" name="Google Shape;1645;p9"/>
            <p:cNvSpPr/>
            <p:nvPr/>
          </p:nvSpPr>
          <p:spPr>
            <a:xfrm>
              <a:off x="8413725" y="2434133"/>
              <a:ext cx="122343" cy="43673"/>
            </a:xfrm>
            <a:custGeom>
              <a:rect b="b" l="l" r="r" t="t"/>
              <a:pathLst>
                <a:path extrusionOk="0" h="1354" w="3793">
                  <a:moveTo>
                    <a:pt x="3180" y="1"/>
                  </a:moveTo>
                  <a:cubicBezTo>
                    <a:pt x="3158" y="1"/>
                    <a:pt x="3136" y="2"/>
                    <a:pt x="3113" y="5"/>
                  </a:cubicBezTo>
                  <a:lnTo>
                    <a:pt x="517" y="469"/>
                  </a:lnTo>
                  <a:cubicBezTo>
                    <a:pt x="1" y="607"/>
                    <a:pt x="115" y="1354"/>
                    <a:pt x="615" y="1354"/>
                  </a:cubicBezTo>
                  <a:cubicBezTo>
                    <a:pt x="633" y="1354"/>
                    <a:pt x="652" y="1353"/>
                    <a:pt x="672" y="1351"/>
                  </a:cubicBezTo>
                  <a:lnTo>
                    <a:pt x="3267" y="874"/>
                  </a:lnTo>
                  <a:cubicBezTo>
                    <a:pt x="3792" y="749"/>
                    <a:pt x="3672" y="1"/>
                    <a:pt x="31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6" name="Google Shape;1646;p9"/>
            <p:cNvSpPr/>
            <p:nvPr/>
          </p:nvSpPr>
          <p:spPr>
            <a:xfrm>
              <a:off x="8287157" y="2757554"/>
              <a:ext cx="250396" cy="224785"/>
            </a:xfrm>
            <a:custGeom>
              <a:rect b="b" l="l" r="r" t="t"/>
              <a:pathLst>
                <a:path extrusionOk="0" h="6969" w="7763">
                  <a:moveTo>
                    <a:pt x="3926" y="0"/>
                  </a:moveTo>
                  <a:cubicBezTo>
                    <a:pt x="2894" y="0"/>
                    <a:pt x="1881" y="467"/>
                    <a:pt x="1215" y="1349"/>
                  </a:cubicBezTo>
                  <a:lnTo>
                    <a:pt x="6953" y="4968"/>
                  </a:lnTo>
                  <a:cubicBezTo>
                    <a:pt x="7763" y="3396"/>
                    <a:pt x="7239" y="1468"/>
                    <a:pt x="5751" y="527"/>
                  </a:cubicBezTo>
                  <a:cubicBezTo>
                    <a:pt x="5184" y="172"/>
                    <a:pt x="4552" y="0"/>
                    <a:pt x="3926" y="0"/>
                  </a:cubicBezTo>
                  <a:close/>
                  <a:moveTo>
                    <a:pt x="810" y="1992"/>
                  </a:moveTo>
                  <a:lnTo>
                    <a:pt x="810" y="1992"/>
                  </a:lnTo>
                  <a:cubicBezTo>
                    <a:pt x="0" y="3563"/>
                    <a:pt x="512" y="5492"/>
                    <a:pt x="2012" y="6444"/>
                  </a:cubicBezTo>
                  <a:cubicBezTo>
                    <a:pt x="2576" y="6798"/>
                    <a:pt x="3206" y="6968"/>
                    <a:pt x="3829" y="6968"/>
                  </a:cubicBezTo>
                  <a:cubicBezTo>
                    <a:pt x="4864" y="6968"/>
                    <a:pt x="5880" y="6500"/>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7" name="Google Shape;1647;p9"/>
            <p:cNvSpPr/>
            <p:nvPr/>
          </p:nvSpPr>
          <p:spPr>
            <a:xfrm>
              <a:off x="8756435" y="2276051"/>
              <a:ext cx="195885" cy="181563"/>
            </a:xfrm>
            <a:custGeom>
              <a:rect b="b" l="l" r="r" t="t"/>
              <a:pathLst>
                <a:path extrusionOk="0" h="5629" w="6073">
                  <a:moveTo>
                    <a:pt x="3596" y="1"/>
                  </a:moveTo>
                  <a:lnTo>
                    <a:pt x="1203" y="1620"/>
                  </a:lnTo>
                  <a:cubicBezTo>
                    <a:pt x="251" y="2275"/>
                    <a:pt x="1" y="3585"/>
                    <a:pt x="655" y="4549"/>
                  </a:cubicBezTo>
                  <a:lnTo>
                    <a:pt x="763" y="4716"/>
                  </a:lnTo>
                  <a:cubicBezTo>
                    <a:pt x="1163" y="5308"/>
                    <a:pt x="1825" y="5629"/>
                    <a:pt x="2498" y="5629"/>
                  </a:cubicBezTo>
                  <a:cubicBezTo>
                    <a:pt x="2907" y="5629"/>
                    <a:pt x="3320" y="5511"/>
                    <a:pt x="3680"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8" name="Google Shape;1648;p9"/>
            <p:cNvSpPr/>
            <p:nvPr/>
          </p:nvSpPr>
          <p:spPr>
            <a:xfrm>
              <a:off x="8888938" y="2200542"/>
              <a:ext cx="195885" cy="181918"/>
            </a:xfrm>
            <a:custGeom>
              <a:rect b="b" l="l" r="r" t="t"/>
              <a:pathLst>
                <a:path extrusionOk="0" h="5640" w="6073">
                  <a:moveTo>
                    <a:pt x="3577" y="0"/>
                  </a:moveTo>
                  <a:cubicBezTo>
                    <a:pt x="3169" y="0"/>
                    <a:pt x="2757" y="119"/>
                    <a:pt x="2393" y="365"/>
                  </a:cubicBezTo>
                  <a:lnTo>
                    <a:pt x="0" y="1996"/>
                  </a:lnTo>
                  <a:lnTo>
                    <a:pt x="2477" y="5640"/>
                  </a:lnTo>
                  <a:lnTo>
                    <a:pt x="4870" y="4009"/>
                  </a:lnTo>
                  <a:cubicBezTo>
                    <a:pt x="5834" y="3354"/>
                    <a:pt x="6072" y="2044"/>
                    <a:pt x="5429"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49" name="Google Shape;1649;p9"/>
            <p:cNvSpPr/>
            <p:nvPr/>
          </p:nvSpPr>
          <p:spPr>
            <a:xfrm>
              <a:off x="8698827" y="2651177"/>
              <a:ext cx="346064" cy="344387"/>
            </a:xfrm>
            <a:custGeom>
              <a:rect b="b" l="l" r="r" t="t"/>
              <a:pathLst>
                <a:path extrusionOk="0" h="10677" w="10729">
                  <a:moveTo>
                    <a:pt x="5017" y="1"/>
                  </a:moveTo>
                  <a:cubicBezTo>
                    <a:pt x="4831" y="1"/>
                    <a:pt x="4666" y="137"/>
                    <a:pt x="4644" y="325"/>
                  </a:cubicBezTo>
                  <a:lnTo>
                    <a:pt x="4180" y="3813"/>
                  </a:lnTo>
                  <a:lnTo>
                    <a:pt x="703" y="3349"/>
                  </a:lnTo>
                  <a:cubicBezTo>
                    <a:pt x="688" y="3347"/>
                    <a:pt x="673" y="3346"/>
                    <a:pt x="659" y="3346"/>
                  </a:cubicBezTo>
                  <a:cubicBezTo>
                    <a:pt x="474" y="3346"/>
                    <a:pt x="308" y="3483"/>
                    <a:pt x="286" y="3670"/>
                  </a:cubicBezTo>
                  <a:lnTo>
                    <a:pt x="24" y="5635"/>
                  </a:lnTo>
                  <a:cubicBezTo>
                    <a:pt x="1" y="5849"/>
                    <a:pt x="143" y="6028"/>
                    <a:pt x="346" y="6063"/>
                  </a:cubicBezTo>
                  <a:lnTo>
                    <a:pt x="3822" y="6516"/>
                  </a:lnTo>
                  <a:lnTo>
                    <a:pt x="3370" y="10004"/>
                  </a:lnTo>
                  <a:cubicBezTo>
                    <a:pt x="3346" y="10207"/>
                    <a:pt x="3489" y="10385"/>
                    <a:pt x="3692" y="10421"/>
                  </a:cubicBezTo>
                  <a:lnTo>
                    <a:pt x="5656" y="10671"/>
                  </a:lnTo>
                  <a:cubicBezTo>
                    <a:pt x="5678" y="10675"/>
                    <a:pt x="5700" y="10677"/>
                    <a:pt x="5721" y="10677"/>
                  </a:cubicBezTo>
                  <a:cubicBezTo>
                    <a:pt x="5906" y="10677"/>
                    <a:pt x="6053" y="10543"/>
                    <a:pt x="6085" y="10362"/>
                  </a:cubicBezTo>
                  <a:lnTo>
                    <a:pt x="6537" y="6873"/>
                  </a:lnTo>
                  <a:lnTo>
                    <a:pt x="10014" y="7337"/>
                  </a:lnTo>
                  <a:cubicBezTo>
                    <a:pt x="10029" y="7339"/>
                    <a:pt x="10045" y="7340"/>
                    <a:pt x="10060" y="7340"/>
                  </a:cubicBezTo>
                  <a:cubicBezTo>
                    <a:pt x="10253" y="7340"/>
                    <a:pt x="10409" y="7204"/>
                    <a:pt x="10442" y="7016"/>
                  </a:cubicBezTo>
                  <a:lnTo>
                    <a:pt x="10692" y="5039"/>
                  </a:lnTo>
                  <a:cubicBezTo>
                    <a:pt x="10728" y="4837"/>
                    <a:pt x="10585" y="4647"/>
                    <a:pt x="10383" y="4623"/>
                  </a:cubicBezTo>
                  <a:lnTo>
                    <a:pt x="6894" y="4158"/>
                  </a:lnTo>
                  <a:lnTo>
                    <a:pt x="7359" y="682"/>
                  </a:lnTo>
                  <a:cubicBezTo>
                    <a:pt x="7382"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0" name="Google Shape;1650;p9"/>
            <p:cNvSpPr/>
            <p:nvPr/>
          </p:nvSpPr>
          <p:spPr>
            <a:xfrm>
              <a:off x="8256031" y="3173385"/>
              <a:ext cx="349902" cy="435733"/>
            </a:xfrm>
            <a:custGeom>
              <a:rect b="b" l="l" r="r" t="t"/>
              <a:pathLst>
                <a:path extrusionOk="0" h="13509" w="10848">
                  <a:moveTo>
                    <a:pt x="4164" y="411"/>
                  </a:moveTo>
                  <a:cubicBezTo>
                    <a:pt x="4452" y="411"/>
                    <a:pt x="4735" y="584"/>
                    <a:pt x="4787" y="970"/>
                  </a:cubicBezTo>
                  <a:cubicBezTo>
                    <a:pt x="4823" y="1172"/>
                    <a:pt x="4763" y="1363"/>
                    <a:pt x="4632" y="1518"/>
                  </a:cubicBezTo>
                  <a:lnTo>
                    <a:pt x="3846" y="1661"/>
                  </a:lnTo>
                  <a:cubicBezTo>
                    <a:pt x="3668" y="1565"/>
                    <a:pt x="3549" y="1399"/>
                    <a:pt x="3513" y="1208"/>
                  </a:cubicBezTo>
                  <a:cubicBezTo>
                    <a:pt x="3398" y="708"/>
                    <a:pt x="3786" y="411"/>
                    <a:pt x="4164" y="411"/>
                  </a:cubicBezTo>
                  <a:close/>
                  <a:moveTo>
                    <a:pt x="7873" y="2721"/>
                  </a:moveTo>
                  <a:cubicBezTo>
                    <a:pt x="8128" y="2721"/>
                    <a:pt x="8353" y="2900"/>
                    <a:pt x="8395" y="3161"/>
                  </a:cubicBezTo>
                  <a:lnTo>
                    <a:pt x="9788" y="10745"/>
                  </a:lnTo>
                  <a:cubicBezTo>
                    <a:pt x="9847" y="11043"/>
                    <a:pt x="9645" y="11328"/>
                    <a:pt x="9347" y="11376"/>
                  </a:cubicBezTo>
                  <a:lnTo>
                    <a:pt x="3072" y="12519"/>
                  </a:lnTo>
                  <a:cubicBezTo>
                    <a:pt x="3042" y="12524"/>
                    <a:pt x="3012" y="12526"/>
                    <a:pt x="2981" y="12526"/>
                  </a:cubicBezTo>
                  <a:cubicBezTo>
                    <a:pt x="2719" y="12526"/>
                    <a:pt x="2484" y="12344"/>
                    <a:pt x="2441" y="12067"/>
                  </a:cubicBezTo>
                  <a:lnTo>
                    <a:pt x="1060" y="4506"/>
                  </a:lnTo>
                  <a:cubicBezTo>
                    <a:pt x="1001" y="4209"/>
                    <a:pt x="1203" y="3923"/>
                    <a:pt x="1501" y="3863"/>
                  </a:cubicBezTo>
                  <a:lnTo>
                    <a:pt x="2251" y="3732"/>
                  </a:lnTo>
                  <a:cubicBezTo>
                    <a:pt x="2282" y="3941"/>
                    <a:pt x="2470" y="4086"/>
                    <a:pt x="2668" y="4086"/>
                  </a:cubicBezTo>
                  <a:cubicBezTo>
                    <a:pt x="2696" y="4086"/>
                    <a:pt x="2723" y="4083"/>
                    <a:pt x="2751" y="4078"/>
                  </a:cubicBezTo>
                  <a:lnTo>
                    <a:pt x="6668" y="3375"/>
                  </a:lnTo>
                  <a:cubicBezTo>
                    <a:pt x="6906" y="3327"/>
                    <a:pt x="7061" y="3101"/>
                    <a:pt x="7013" y="2863"/>
                  </a:cubicBezTo>
                  <a:lnTo>
                    <a:pt x="7764" y="2732"/>
                  </a:lnTo>
                  <a:cubicBezTo>
                    <a:pt x="7800" y="2725"/>
                    <a:pt x="7837" y="2721"/>
                    <a:pt x="7873" y="2721"/>
                  </a:cubicBezTo>
                  <a:close/>
                  <a:moveTo>
                    <a:pt x="4154" y="0"/>
                  </a:moveTo>
                  <a:cubicBezTo>
                    <a:pt x="4004" y="0"/>
                    <a:pt x="3851" y="32"/>
                    <a:pt x="3704" y="101"/>
                  </a:cubicBezTo>
                  <a:cubicBezTo>
                    <a:pt x="3061" y="387"/>
                    <a:pt x="2858" y="1208"/>
                    <a:pt x="3299" y="1756"/>
                  </a:cubicBezTo>
                  <a:lnTo>
                    <a:pt x="2513" y="1911"/>
                  </a:lnTo>
                  <a:cubicBezTo>
                    <a:pt x="2203" y="1970"/>
                    <a:pt x="1989" y="2280"/>
                    <a:pt x="2049" y="2589"/>
                  </a:cubicBezTo>
                  <a:lnTo>
                    <a:pt x="2096" y="2875"/>
                  </a:lnTo>
                  <a:lnTo>
                    <a:pt x="810" y="3101"/>
                  </a:lnTo>
                  <a:cubicBezTo>
                    <a:pt x="322" y="3196"/>
                    <a:pt x="1" y="3661"/>
                    <a:pt x="96" y="4149"/>
                  </a:cubicBezTo>
                  <a:lnTo>
                    <a:pt x="1668" y="12769"/>
                  </a:lnTo>
                  <a:cubicBezTo>
                    <a:pt x="1753" y="13205"/>
                    <a:pt x="2123" y="13509"/>
                    <a:pt x="2549" y="13509"/>
                  </a:cubicBezTo>
                  <a:cubicBezTo>
                    <a:pt x="2600" y="13509"/>
                    <a:pt x="2652" y="13504"/>
                    <a:pt x="2703" y="13495"/>
                  </a:cubicBezTo>
                  <a:lnTo>
                    <a:pt x="10038" y="12150"/>
                  </a:lnTo>
                  <a:cubicBezTo>
                    <a:pt x="10526" y="12055"/>
                    <a:pt x="10847" y="11590"/>
                    <a:pt x="10752" y="11114"/>
                  </a:cubicBezTo>
                  <a:lnTo>
                    <a:pt x="9180" y="2482"/>
                  </a:lnTo>
                  <a:cubicBezTo>
                    <a:pt x="9106" y="2046"/>
                    <a:pt x="8727" y="1743"/>
                    <a:pt x="8299" y="1743"/>
                  </a:cubicBezTo>
                  <a:cubicBezTo>
                    <a:pt x="8248" y="1743"/>
                    <a:pt x="8196" y="1747"/>
                    <a:pt x="8145" y="1756"/>
                  </a:cubicBezTo>
                  <a:lnTo>
                    <a:pt x="6871" y="1994"/>
                  </a:lnTo>
                  <a:lnTo>
                    <a:pt x="6811" y="1720"/>
                  </a:lnTo>
                  <a:cubicBezTo>
                    <a:pt x="6758" y="1435"/>
                    <a:pt x="6518" y="1234"/>
                    <a:pt x="6240" y="1234"/>
                  </a:cubicBezTo>
                  <a:cubicBezTo>
                    <a:pt x="6204" y="1234"/>
                    <a:pt x="6169" y="1237"/>
                    <a:pt x="6132" y="1244"/>
                  </a:cubicBezTo>
                  <a:lnTo>
                    <a:pt x="5180" y="1411"/>
                  </a:lnTo>
                  <a:cubicBezTo>
                    <a:pt x="5239" y="1244"/>
                    <a:pt x="5251" y="1065"/>
                    <a:pt x="5216" y="899"/>
                  </a:cubicBezTo>
                  <a:cubicBezTo>
                    <a:pt x="5115" y="358"/>
                    <a:pt x="4654"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1" name="Google Shape;1651;p9"/>
            <p:cNvSpPr/>
            <p:nvPr/>
          </p:nvSpPr>
          <p:spPr>
            <a:xfrm>
              <a:off x="8318251" y="3329757"/>
              <a:ext cx="60156" cy="49963"/>
            </a:xfrm>
            <a:custGeom>
              <a:rect b="b" l="l" r="r" t="t"/>
              <a:pathLst>
                <a:path extrusionOk="0" h="1549" w="1865">
                  <a:moveTo>
                    <a:pt x="1027" y="1"/>
                  </a:moveTo>
                  <a:cubicBezTo>
                    <a:pt x="979" y="1"/>
                    <a:pt x="930" y="6"/>
                    <a:pt x="882" y="15"/>
                  </a:cubicBezTo>
                  <a:cubicBezTo>
                    <a:pt x="191" y="134"/>
                    <a:pt x="0" y="1015"/>
                    <a:pt x="572" y="1408"/>
                  </a:cubicBezTo>
                  <a:cubicBezTo>
                    <a:pt x="710" y="1505"/>
                    <a:pt x="861" y="1549"/>
                    <a:pt x="1007" y="1549"/>
                  </a:cubicBezTo>
                  <a:cubicBezTo>
                    <a:pt x="1454" y="1549"/>
                    <a:pt x="1864" y="1146"/>
                    <a:pt x="1775" y="634"/>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2" name="Google Shape;1652;p9"/>
            <p:cNvSpPr/>
            <p:nvPr/>
          </p:nvSpPr>
          <p:spPr>
            <a:xfrm>
              <a:off x="8386373" y="3314791"/>
              <a:ext cx="125214" cy="43931"/>
            </a:xfrm>
            <a:custGeom>
              <a:rect b="b" l="l" r="r" t="t"/>
              <a:pathLst>
                <a:path extrusionOk="0" h="1362" w="3882">
                  <a:moveTo>
                    <a:pt x="3273" y="0"/>
                  </a:moveTo>
                  <a:cubicBezTo>
                    <a:pt x="3234" y="0"/>
                    <a:pt x="3194" y="5"/>
                    <a:pt x="3151" y="15"/>
                  </a:cubicBezTo>
                  <a:lnTo>
                    <a:pt x="555" y="491"/>
                  </a:lnTo>
                  <a:cubicBezTo>
                    <a:pt x="1" y="580"/>
                    <a:pt x="108" y="1362"/>
                    <a:pt x="597" y="1362"/>
                  </a:cubicBezTo>
                  <a:cubicBezTo>
                    <a:pt x="633" y="1362"/>
                    <a:pt x="671" y="1357"/>
                    <a:pt x="710" y="1349"/>
                  </a:cubicBezTo>
                  <a:lnTo>
                    <a:pt x="3306" y="872"/>
                  </a:lnTo>
                  <a:cubicBezTo>
                    <a:pt x="3881" y="817"/>
                    <a:pt x="3778" y="0"/>
                    <a:pt x="327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3" name="Google Shape;1653;p9"/>
            <p:cNvSpPr/>
            <p:nvPr/>
          </p:nvSpPr>
          <p:spPr>
            <a:xfrm>
              <a:off x="8330927" y="3399267"/>
              <a:ext cx="60156" cy="49963"/>
            </a:xfrm>
            <a:custGeom>
              <a:rect b="b" l="l" r="r" t="t"/>
              <a:pathLst>
                <a:path extrusionOk="0" h="1549" w="1865">
                  <a:moveTo>
                    <a:pt x="1027" y="1"/>
                  </a:moveTo>
                  <a:cubicBezTo>
                    <a:pt x="979" y="1"/>
                    <a:pt x="930" y="6"/>
                    <a:pt x="881" y="15"/>
                  </a:cubicBezTo>
                  <a:cubicBezTo>
                    <a:pt x="203" y="134"/>
                    <a:pt x="0" y="1015"/>
                    <a:pt x="572" y="1408"/>
                  </a:cubicBezTo>
                  <a:cubicBezTo>
                    <a:pt x="710" y="1505"/>
                    <a:pt x="861" y="1549"/>
                    <a:pt x="1007" y="1549"/>
                  </a:cubicBezTo>
                  <a:cubicBezTo>
                    <a:pt x="1454" y="1549"/>
                    <a:pt x="1864" y="1146"/>
                    <a:pt x="1774" y="635"/>
                  </a:cubicBezTo>
                  <a:cubicBezTo>
                    <a:pt x="1701" y="267"/>
                    <a:pt x="1386" y="1"/>
                    <a:pt x="102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4" name="Google Shape;1654;p9"/>
            <p:cNvSpPr/>
            <p:nvPr/>
          </p:nvSpPr>
          <p:spPr>
            <a:xfrm>
              <a:off x="8400436" y="3384688"/>
              <a:ext cx="121279" cy="43544"/>
            </a:xfrm>
            <a:custGeom>
              <a:rect b="b" l="l" r="r" t="t"/>
              <a:pathLst>
                <a:path extrusionOk="0" h="1350" w="3760">
                  <a:moveTo>
                    <a:pt x="3144"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5" name="Google Shape;1655;p9"/>
            <p:cNvSpPr/>
            <p:nvPr/>
          </p:nvSpPr>
          <p:spPr>
            <a:xfrm>
              <a:off x="8344377"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6" name="Google Shape;1656;p9"/>
            <p:cNvSpPr/>
            <p:nvPr/>
          </p:nvSpPr>
          <p:spPr>
            <a:xfrm>
              <a:off x="8413983" y="3458777"/>
              <a:ext cx="121440" cy="43609"/>
            </a:xfrm>
            <a:custGeom>
              <a:rect b="b" l="l" r="r" t="t"/>
              <a:pathLst>
                <a:path extrusionOk="0" h="1352" w="3765">
                  <a:moveTo>
                    <a:pt x="3162" y="1"/>
                  </a:moveTo>
                  <a:cubicBezTo>
                    <a:pt x="3143" y="1"/>
                    <a:pt x="3124" y="2"/>
                    <a:pt x="3105" y="4"/>
                  </a:cubicBezTo>
                  <a:lnTo>
                    <a:pt x="509" y="480"/>
                  </a:lnTo>
                  <a:cubicBezTo>
                    <a:pt x="1" y="619"/>
                    <a:pt x="120" y="1351"/>
                    <a:pt x="617" y="1351"/>
                  </a:cubicBezTo>
                  <a:cubicBezTo>
                    <a:pt x="632" y="1351"/>
                    <a:pt x="648" y="1351"/>
                    <a:pt x="664" y="1349"/>
                  </a:cubicBezTo>
                  <a:lnTo>
                    <a:pt x="3259" y="873"/>
                  </a:lnTo>
                  <a:cubicBezTo>
                    <a:pt x="3764" y="735"/>
                    <a:pt x="3650" y="1"/>
                    <a:pt x="316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7" name="Google Shape;1657;p9"/>
            <p:cNvSpPr/>
            <p:nvPr/>
          </p:nvSpPr>
          <p:spPr>
            <a:xfrm>
              <a:off x="8288286" y="3782231"/>
              <a:ext cx="249267" cy="224075"/>
            </a:xfrm>
            <a:custGeom>
              <a:rect b="b" l="l" r="r" t="t"/>
              <a:pathLst>
                <a:path extrusionOk="0" h="6947" w="7728">
                  <a:moveTo>
                    <a:pt x="3899" y="1"/>
                  </a:moveTo>
                  <a:cubicBezTo>
                    <a:pt x="2865" y="1"/>
                    <a:pt x="1848" y="470"/>
                    <a:pt x="1180" y="1346"/>
                  </a:cubicBezTo>
                  <a:lnTo>
                    <a:pt x="6918" y="4978"/>
                  </a:lnTo>
                  <a:cubicBezTo>
                    <a:pt x="7728" y="3406"/>
                    <a:pt x="7204" y="1477"/>
                    <a:pt x="5716" y="525"/>
                  </a:cubicBezTo>
                  <a:cubicBezTo>
                    <a:pt x="5152" y="171"/>
                    <a:pt x="4522" y="1"/>
                    <a:pt x="3899" y="1"/>
                  </a:cubicBezTo>
                  <a:close/>
                  <a:moveTo>
                    <a:pt x="775" y="1989"/>
                  </a:moveTo>
                  <a:lnTo>
                    <a:pt x="775" y="1989"/>
                  </a:lnTo>
                  <a:cubicBezTo>
                    <a:pt x="1" y="3561"/>
                    <a:pt x="489" y="5478"/>
                    <a:pt x="1953" y="6418"/>
                  </a:cubicBezTo>
                  <a:cubicBezTo>
                    <a:pt x="2522" y="6775"/>
                    <a:pt x="3159" y="6947"/>
                    <a:pt x="3790" y="6947"/>
                  </a:cubicBezTo>
                  <a:cubicBezTo>
                    <a:pt x="4824" y="6947"/>
                    <a:pt x="5841"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8" name="Google Shape;1658;p9"/>
            <p:cNvSpPr/>
            <p:nvPr/>
          </p:nvSpPr>
          <p:spPr>
            <a:xfrm>
              <a:off x="8756435" y="3300663"/>
              <a:ext cx="195885" cy="181660"/>
            </a:xfrm>
            <a:custGeom>
              <a:rect b="b" l="l" r="r" t="t"/>
              <a:pathLst>
                <a:path extrusionOk="0" h="5632" w="6073">
                  <a:moveTo>
                    <a:pt x="3596" y="1"/>
                  </a:moveTo>
                  <a:lnTo>
                    <a:pt x="1203" y="1632"/>
                  </a:lnTo>
                  <a:cubicBezTo>
                    <a:pt x="239" y="2275"/>
                    <a:pt x="1" y="3584"/>
                    <a:pt x="655" y="4549"/>
                  </a:cubicBezTo>
                  <a:lnTo>
                    <a:pt x="763" y="4715"/>
                  </a:lnTo>
                  <a:cubicBezTo>
                    <a:pt x="1172" y="5311"/>
                    <a:pt x="1837" y="5632"/>
                    <a:pt x="2511" y="5632"/>
                  </a:cubicBezTo>
                  <a:cubicBezTo>
                    <a:pt x="2915" y="5632"/>
                    <a:pt x="3322" y="5516"/>
                    <a:pt x="3680" y="5275"/>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9" name="Google Shape;1659;p9"/>
            <p:cNvSpPr/>
            <p:nvPr/>
          </p:nvSpPr>
          <p:spPr>
            <a:xfrm>
              <a:off x="8888938" y="3225154"/>
              <a:ext cx="195885" cy="181918"/>
            </a:xfrm>
            <a:custGeom>
              <a:rect b="b" l="l" r="r" t="t"/>
              <a:pathLst>
                <a:path extrusionOk="0" h="5640" w="6073">
                  <a:moveTo>
                    <a:pt x="3577" y="0"/>
                  </a:moveTo>
                  <a:cubicBezTo>
                    <a:pt x="3169" y="0"/>
                    <a:pt x="2757" y="118"/>
                    <a:pt x="2393" y="365"/>
                  </a:cubicBezTo>
                  <a:lnTo>
                    <a:pt x="0" y="1996"/>
                  </a:lnTo>
                  <a:lnTo>
                    <a:pt x="2477" y="5640"/>
                  </a:lnTo>
                  <a:lnTo>
                    <a:pt x="4870" y="4008"/>
                  </a:lnTo>
                  <a:cubicBezTo>
                    <a:pt x="5834" y="3354"/>
                    <a:pt x="6072" y="2044"/>
                    <a:pt x="5429"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0" name="Google Shape;1660;p9"/>
            <p:cNvSpPr/>
            <p:nvPr/>
          </p:nvSpPr>
          <p:spPr>
            <a:xfrm>
              <a:off x="8698827"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3" y="3337"/>
                    <a:pt x="659" y="3337"/>
                  </a:cubicBezTo>
                  <a:cubicBezTo>
                    <a:pt x="474" y="3337"/>
                    <a:pt x="308" y="3473"/>
                    <a:pt x="286" y="3661"/>
                  </a:cubicBezTo>
                  <a:lnTo>
                    <a:pt x="24" y="5638"/>
                  </a:lnTo>
                  <a:cubicBezTo>
                    <a:pt x="1" y="5840"/>
                    <a:pt x="143" y="6030"/>
                    <a:pt x="346" y="6054"/>
                  </a:cubicBezTo>
                  <a:lnTo>
                    <a:pt x="3822" y="6519"/>
                  </a:lnTo>
                  <a:lnTo>
                    <a:pt x="3370" y="9995"/>
                  </a:lnTo>
                  <a:cubicBezTo>
                    <a:pt x="3334" y="10198"/>
                    <a:pt x="3477" y="10388"/>
                    <a:pt x="3692" y="10412"/>
                  </a:cubicBezTo>
                  <a:lnTo>
                    <a:pt x="5656" y="10674"/>
                  </a:lnTo>
                  <a:cubicBezTo>
                    <a:pt x="5671" y="10676"/>
                    <a:pt x="5686" y="10676"/>
                    <a:pt x="5700" y="10676"/>
                  </a:cubicBezTo>
                  <a:cubicBezTo>
                    <a:pt x="5885" y="10676"/>
                    <a:pt x="6051" y="10540"/>
                    <a:pt x="6073" y="10352"/>
                  </a:cubicBezTo>
                  <a:lnTo>
                    <a:pt x="6537" y="6876"/>
                  </a:lnTo>
                  <a:lnTo>
                    <a:pt x="10014" y="7328"/>
                  </a:lnTo>
                  <a:cubicBezTo>
                    <a:pt x="10035" y="7332"/>
                    <a:pt x="10055" y="7334"/>
                    <a:pt x="10076" y="7334"/>
                  </a:cubicBezTo>
                  <a:cubicBezTo>
                    <a:pt x="10254" y="7334"/>
                    <a:pt x="10410" y="7199"/>
                    <a:pt x="10442" y="7007"/>
                  </a:cubicBezTo>
                  <a:lnTo>
                    <a:pt x="10692" y="5042"/>
                  </a:lnTo>
                  <a:cubicBezTo>
                    <a:pt x="10728" y="4840"/>
                    <a:pt x="10585" y="4649"/>
                    <a:pt x="10371" y="4625"/>
                  </a:cubicBezTo>
                  <a:lnTo>
                    <a:pt x="6894" y="4161"/>
                  </a:lnTo>
                  <a:lnTo>
                    <a:pt x="7359" y="685"/>
                  </a:lnTo>
                  <a:cubicBezTo>
                    <a:pt x="7382"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1" name="Google Shape;1661;p9"/>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2" name="Google Shape;1662;p9"/>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3" name="Google Shape;1663;p9"/>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4" name="Google Shape;1664;p9"/>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5" name="Google Shape;1665;p9"/>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6" name="Google Shape;1666;p9"/>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7" name="Google Shape;1667;p9"/>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8" name="Google Shape;1668;p9"/>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69" name="Google Shape;1669;p9"/>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0" name="Google Shape;1670;p9"/>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1" name="Google Shape;1671;p9"/>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2" name="Google Shape;1672;p9"/>
            <p:cNvSpPr/>
            <p:nvPr/>
          </p:nvSpPr>
          <p:spPr>
            <a:xfrm>
              <a:off x="7231805" y="98419"/>
              <a:ext cx="349902" cy="436120"/>
            </a:xfrm>
            <a:custGeom>
              <a:rect b="b" l="l" r="r" t="t"/>
              <a:pathLst>
                <a:path extrusionOk="0" h="13521" w="10848">
                  <a:moveTo>
                    <a:pt x="4147" y="435"/>
                  </a:moveTo>
                  <a:cubicBezTo>
                    <a:pt x="4435" y="435"/>
                    <a:pt x="4718" y="607"/>
                    <a:pt x="4775" y="994"/>
                  </a:cubicBezTo>
                  <a:cubicBezTo>
                    <a:pt x="4799" y="1196"/>
                    <a:pt x="4751" y="1387"/>
                    <a:pt x="4620" y="1541"/>
                  </a:cubicBezTo>
                  <a:lnTo>
                    <a:pt x="3835" y="1684"/>
                  </a:lnTo>
                  <a:cubicBezTo>
                    <a:pt x="3656" y="1589"/>
                    <a:pt x="3537" y="1422"/>
                    <a:pt x="3501" y="1232"/>
                  </a:cubicBezTo>
                  <a:cubicBezTo>
                    <a:pt x="3386" y="732"/>
                    <a:pt x="3770" y="435"/>
                    <a:pt x="4147" y="435"/>
                  </a:cubicBezTo>
                  <a:close/>
                  <a:moveTo>
                    <a:pt x="7843" y="2749"/>
                  </a:moveTo>
                  <a:cubicBezTo>
                    <a:pt x="8105" y="2749"/>
                    <a:pt x="8340" y="2930"/>
                    <a:pt x="8383" y="3208"/>
                  </a:cubicBezTo>
                  <a:lnTo>
                    <a:pt x="9776" y="10769"/>
                  </a:lnTo>
                  <a:cubicBezTo>
                    <a:pt x="9823" y="11066"/>
                    <a:pt x="9633" y="11352"/>
                    <a:pt x="9323" y="11400"/>
                  </a:cubicBezTo>
                  <a:lnTo>
                    <a:pt x="3061" y="12543"/>
                  </a:lnTo>
                  <a:cubicBezTo>
                    <a:pt x="3025" y="12550"/>
                    <a:pt x="2990" y="12553"/>
                    <a:pt x="2956" y="12553"/>
                  </a:cubicBezTo>
                  <a:cubicBezTo>
                    <a:pt x="2699" y="12553"/>
                    <a:pt x="2472" y="12365"/>
                    <a:pt x="2430" y="12102"/>
                  </a:cubicBezTo>
                  <a:lnTo>
                    <a:pt x="1048" y="4530"/>
                  </a:lnTo>
                  <a:cubicBezTo>
                    <a:pt x="989" y="4232"/>
                    <a:pt x="1191" y="3946"/>
                    <a:pt x="1489" y="3899"/>
                  </a:cubicBezTo>
                  <a:lnTo>
                    <a:pt x="2239" y="3768"/>
                  </a:lnTo>
                  <a:cubicBezTo>
                    <a:pt x="2270" y="3977"/>
                    <a:pt x="2449" y="4122"/>
                    <a:pt x="2653" y="4122"/>
                  </a:cubicBezTo>
                  <a:cubicBezTo>
                    <a:pt x="2681" y="4122"/>
                    <a:pt x="2710" y="4119"/>
                    <a:pt x="2739" y="4113"/>
                  </a:cubicBezTo>
                  <a:lnTo>
                    <a:pt x="6656" y="3399"/>
                  </a:lnTo>
                  <a:cubicBezTo>
                    <a:pt x="6894" y="3363"/>
                    <a:pt x="7049" y="3125"/>
                    <a:pt x="7002" y="2899"/>
                  </a:cubicBezTo>
                  <a:lnTo>
                    <a:pt x="7752" y="2756"/>
                  </a:lnTo>
                  <a:cubicBezTo>
                    <a:pt x="7782" y="2751"/>
                    <a:pt x="7813" y="2749"/>
                    <a:pt x="7843" y="2749"/>
                  </a:cubicBezTo>
                  <a:close/>
                  <a:moveTo>
                    <a:pt x="4125" y="0"/>
                  </a:moveTo>
                  <a:cubicBezTo>
                    <a:pt x="4061" y="0"/>
                    <a:pt x="3995" y="6"/>
                    <a:pt x="3930" y="17"/>
                  </a:cubicBezTo>
                  <a:cubicBezTo>
                    <a:pt x="3334" y="136"/>
                    <a:pt x="2942" y="708"/>
                    <a:pt x="3061" y="1303"/>
                  </a:cubicBezTo>
                  <a:cubicBezTo>
                    <a:pt x="3096" y="1482"/>
                    <a:pt x="3168" y="1649"/>
                    <a:pt x="3275" y="1779"/>
                  </a:cubicBezTo>
                  <a:lnTo>
                    <a:pt x="2501" y="1922"/>
                  </a:lnTo>
                  <a:cubicBezTo>
                    <a:pt x="2191" y="1982"/>
                    <a:pt x="1977" y="2291"/>
                    <a:pt x="2037" y="2613"/>
                  </a:cubicBezTo>
                  <a:lnTo>
                    <a:pt x="2084" y="2887"/>
                  </a:lnTo>
                  <a:lnTo>
                    <a:pt x="798" y="3125"/>
                  </a:lnTo>
                  <a:cubicBezTo>
                    <a:pt x="310" y="3208"/>
                    <a:pt x="1" y="3673"/>
                    <a:pt x="84" y="4149"/>
                  </a:cubicBezTo>
                  <a:lnTo>
                    <a:pt x="1656" y="12781"/>
                  </a:lnTo>
                  <a:cubicBezTo>
                    <a:pt x="1730" y="13217"/>
                    <a:pt x="2118" y="13520"/>
                    <a:pt x="2540" y="13520"/>
                  </a:cubicBezTo>
                  <a:cubicBezTo>
                    <a:pt x="2590" y="13520"/>
                    <a:pt x="2641" y="13516"/>
                    <a:pt x="2692" y="13507"/>
                  </a:cubicBezTo>
                  <a:lnTo>
                    <a:pt x="10038" y="12162"/>
                  </a:lnTo>
                  <a:cubicBezTo>
                    <a:pt x="10526" y="12066"/>
                    <a:pt x="10847" y="11602"/>
                    <a:pt x="10752" y="11126"/>
                  </a:cubicBezTo>
                  <a:lnTo>
                    <a:pt x="9169" y="2506"/>
                  </a:lnTo>
                  <a:cubicBezTo>
                    <a:pt x="9094" y="2069"/>
                    <a:pt x="8715" y="1766"/>
                    <a:pt x="8287" y="1766"/>
                  </a:cubicBezTo>
                  <a:cubicBezTo>
                    <a:pt x="8236" y="1766"/>
                    <a:pt x="8185" y="1771"/>
                    <a:pt x="8133" y="1779"/>
                  </a:cubicBezTo>
                  <a:lnTo>
                    <a:pt x="6847" y="2018"/>
                  </a:lnTo>
                  <a:lnTo>
                    <a:pt x="6799" y="1744"/>
                  </a:lnTo>
                  <a:cubicBezTo>
                    <a:pt x="6746" y="1458"/>
                    <a:pt x="6506" y="1258"/>
                    <a:pt x="6228" y="1258"/>
                  </a:cubicBezTo>
                  <a:cubicBezTo>
                    <a:pt x="6193" y="1258"/>
                    <a:pt x="6157" y="1261"/>
                    <a:pt x="6121" y="1268"/>
                  </a:cubicBezTo>
                  <a:lnTo>
                    <a:pt x="5168" y="1434"/>
                  </a:lnTo>
                  <a:cubicBezTo>
                    <a:pt x="5228" y="1268"/>
                    <a:pt x="5239" y="1089"/>
                    <a:pt x="5204" y="922"/>
                  </a:cubicBezTo>
                  <a:cubicBezTo>
                    <a:pt x="5119" y="381"/>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3" name="Google Shape;1673;p9"/>
            <p:cNvSpPr/>
            <p:nvPr/>
          </p:nvSpPr>
          <p:spPr>
            <a:xfrm>
              <a:off x="7293638" y="255566"/>
              <a:ext cx="60059" cy="49898"/>
            </a:xfrm>
            <a:custGeom>
              <a:rect b="b" l="l" r="r" t="t"/>
              <a:pathLst>
                <a:path extrusionOk="0" h="1547" w="1862">
                  <a:moveTo>
                    <a:pt x="1015" y="1"/>
                  </a:moveTo>
                  <a:cubicBezTo>
                    <a:pt x="967" y="1"/>
                    <a:pt x="919" y="5"/>
                    <a:pt x="870" y="15"/>
                  </a:cubicBezTo>
                  <a:cubicBezTo>
                    <a:pt x="191" y="134"/>
                    <a:pt x="1" y="1015"/>
                    <a:pt x="572" y="1408"/>
                  </a:cubicBezTo>
                  <a:cubicBezTo>
                    <a:pt x="709" y="1504"/>
                    <a:pt x="858"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4" name="Google Shape;1674;p9"/>
            <p:cNvSpPr/>
            <p:nvPr/>
          </p:nvSpPr>
          <p:spPr>
            <a:xfrm>
              <a:off x="7361825" y="241019"/>
              <a:ext cx="124504" cy="43706"/>
            </a:xfrm>
            <a:custGeom>
              <a:rect b="b" l="l" r="r" t="t"/>
              <a:pathLst>
                <a:path extrusionOk="0" h="1355" w="3860">
                  <a:moveTo>
                    <a:pt x="3263" y="1"/>
                  </a:moveTo>
                  <a:cubicBezTo>
                    <a:pt x="3227" y="1"/>
                    <a:pt x="3189" y="5"/>
                    <a:pt x="3149" y="14"/>
                  </a:cubicBezTo>
                  <a:lnTo>
                    <a:pt x="3137" y="14"/>
                  </a:lnTo>
                  <a:lnTo>
                    <a:pt x="554" y="490"/>
                  </a:lnTo>
                  <a:cubicBezTo>
                    <a:pt x="1" y="580"/>
                    <a:pt x="121" y="1354"/>
                    <a:pt x="622" y="1354"/>
                  </a:cubicBezTo>
                  <a:cubicBezTo>
                    <a:pt x="650" y="1354"/>
                    <a:pt x="678" y="1352"/>
                    <a:pt x="708" y="1347"/>
                  </a:cubicBezTo>
                  <a:lnTo>
                    <a:pt x="3304" y="871"/>
                  </a:lnTo>
                  <a:cubicBezTo>
                    <a:pt x="3859" y="793"/>
                    <a:pt x="3762" y="1"/>
                    <a:pt x="326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5" name="Google Shape;1675;p9"/>
            <p:cNvSpPr/>
            <p:nvPr/>
          </p:nvSpPr>
          <p:spPr>
            <a:xfrm>
              <a:off x="7306314" y="325172"/>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6" name="Google Shape;1676;p9"/>
            <p:cNvSpPr/>
            <p:nvPr/>
          </p:nvSpPr>
          <p:spPr>
            <a:xfrm>
              <a:off x="7375824" y="310528"/>
              <a:ext cx="121408" cy="43512"/>
            </a:xfrm>
            <a:custGeom>
              <a:rect b="b" l="l" r="r" t="t"/>
              <a:pathLst>
                <a:path extrusionOk="0" h="1349" w="3764">
                  <a:moveTo>
                    <a:pt x="3143" y="0"/>
                  </a:moveTo>
                  <a:cubicBezTo>
                    <a:pt x="3132" y="0"/>
                    <a:pt x="3120" y="1"/>
                    <a:pt x="3108" y="2"/>
                  </a:cubicBezTo>
                  <a:lnTo>
                    <a:pt x="3096" y="2"/>
                  </a:lnTo>
                  <a:lnTo>
                    <a:pt x="501" y="478"/>
                  </a:lnTo>
                  <a:cubicBezTo>
                    <a:pt x="0" y="618"/>
                    <a:pt x="125" y="1348"/>
                    <a:pt x="631" y="1348"/>
                  </a:cubicBezTo>
                  <a:cubicBezTo>
                    <a:pt x="643" y="1348"/>
                    <a:pt x="655" y="1348"/>
                    <a:pt x="667" y="1347"/>
                  </a:cubicBezTo>
                  <a:lnTo>
                    <a:pt x="3263" y="871"/>
                  </a:lnTo>
                  <a:cubicBezTo>
                    <a:pt x="3763" y="731"/>
                    <a:pt x="3638" y="0"/>
                    <a:pt x="314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7" name="Google Shape;1677;p9"/>
            <p:cNvSpPr/>
            <p:nvPr/>
          </p:nvSpPr>
          <p:spPr>
            <a:xfrm>
              <a:off x="7319765" y="399294"/>
              <a:ext cx="60156" cy="50189"/>
            </a:xfrm>
            <a:custGeom>
              <a:rect b="b" l="l" r="r" t="t"/>
              <a:pathLst>
                <a:path extrusionOk="0" h="1556" w="1865">
                  <a:moveTo>
                    <a:pt x="1013" y="1"/>
                  </a:moveTo>
                  <a:cubicBezTo>
                    <a:pt x="970" y="1"/>
                    <a:pt x="926" y="4"/>
                    <a:pt x="881" y="12"/>
                  </a:cubicBezTo>
                  <a:cubicBezTo>
                    <a:pt x="203" y="131"/>
                    <a:pt x="0" y="1012"/>
                    <a:pt x="572" y="1417"/>
                  </a:cubicBezTo>
                  <a:cubicBezTo>
                    <a:pt x="711" y="1513"/>
                    <a:pt x="862" y="1556"/>
                    <a:pt x="1007" y="1556"/>
                  </a:cubicBezTo>
                  <a:cubicBezTo>
                    <a:pt x="1458"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8" name="Google Shape;1678;p9"/>
            <p:cNvSpPr/>
            <p:nvPr/>
          </p:nvSpPr>
          <p:spPr>
            <a:xfrm>
              <a:off x="7388726" y="384586"/>
              <a:ext cx="122472" cy="44028"/>
            </a:xfrm>
            <a:custGeom>
              <a:rect b="b" l="l" r="r" t="t"/>
              <a:pathLst>
                <a:path extrusionOk="0" h="1365" w="3797">
                  <a:moveTo>
                    <a:pt x="3182" y="0"/>
                  </a:moveTo>
                  <a:cubicBezTo>
                    <a:pt x="3164" y="0"/>
                    <a:pt x="3144" y="1"/>
                    <a:pt x="3125" y="4"/>
                  </a:cubicBezTo>
                  <a:lnTo>
                    <a:pt x="529" y="480"/>
                  </a:lnTo>
                  <a:cubicBezTo>
                    <a:pt x="1" y="606"/>
                    <a:pt x="126" y="1364"/>
                    <a:pt x="627" y="1364"/>
                  </a:cubicBezTo>
                  <a:cubicBezTo>
                    <a:pt x="646" y="1364"/>
                    <a:pt x="665" y="1363"/>
                    <a:pt x="684" y="1361"/>
                  </a:cubicBezTo>
                  <a:lnTo>
                    <a:pt x="3280"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79" name="Google Shape;1679;p9"/>
            <p:cNvSpPr/>
            <p:nvPr/>
          </p:nvSpPr>
          <p:spPr>
            <a:xfrm>
              <a:off x="7262544" y="708039"/>
              <a:ext cx="250428" cy="224688"/>
            </a:xfrm>
            <a:custGeom>
              <a:rect b="b" l="l" r="r" t="t"/>
              <a:pathLst>
                <a:path extrusionOk="0" h="6966" w="7764">
                  <a:moveTo>
                    <a:pt x="3934" y="1"/>
                  </a:moveTo>
                  <a:cubicBezTo>
                    <a:pt x="2900" y="1"/>
                    <a:pt x="1883" y="469"/>
                    <a:pt x="1215" y="1346"/>
                  </a:cubicBezTo>
                  <a:lnTo>
                    <a:pt x="6953" y="4977"/>
                  </a:lnTo>
                  <a:cubicBezTo>
                    <a:pt x="7763" y="3406"/>
                    <a:pt x="7251" y="1477"/>
                    <a:pt x="5751" y="525"/>
                  </a:cubicBezTo>
                  <a:cubicBezTo>
                    <a:pt x="5187" y="171"/>
                    <a:pt x="4557" y="1"/>
                    <a:pt x="3934" y="1"/>
                  </a:cubicBezTo>
                  <a:close/>
                  <a:moveTo>
                    <a:pt x="810" y="2001"/>
                  </a:moveTo>
                  <a:lnTo>
                    <a:pt x="810" y="2001"/>
                  </a:lnTo>
                  <a:cubicBezTo>
                    <a:pt x="0" y="3561"/>
                    <a:pt x="524" y="5489"/>
                    <a:pt x="2012" y="6442"/>
                  </a:cubicBezTo>
                  <a:cubicBezTo>
                    <a:pt x="2576" y="6796"/>
                    <a:pt x="3206" y="6966"/>
                    <a:pt x="3829" y="6966"/>
                  </a:cubicBezTo>
                  <a:cubicBezTo>
                    <a:pt x="4864" y="6966"/>
                    <a:pt x="5880" y="6497"/>
                    <a:pt x="6549" y="5620"/>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0" name="Google Shape;1680;p9"/>
            <p:cNvSpPr/>
            <p:nvPr/>
          </p:nvSpPr>
          <p:spPr>
            <a:xfrm>
              <a:off x="7731822" y="226472"/>
              <a:ext cx="195885" cy="181918"/>
            </a:xfrm>
            <a:custGeom>
              <a:rect b="b" l="l" r="r" t="t"/>
              <a:pathLst>
                <a:path extrusionOk="0" h="5640" w="6073">
                  <a:moveTo>
                    <a:pt x="3596" y="0"/>
                  </a:moveTo>
                  <a:lnTo>
                    <a:pt x="1203" y="1631"/>
                  </a:lnTo>
                  <a:cubicBezTo>
                    <a:pt x="251" y="2286"/>
                    <a:pt x="1" y="3596"/>
                    <a:pt x="655" y="4560"/>
                  </a:cubicBezTo>
                  <a:lnTo>
                    <a:pt x="763" y="4715"/>
                  </a:lnTo>
                  <a:cubicBezTo>
                    <a:pt x="1171" y="5316"/>
                    <a:pt x="1833" y="5640"/>
                    <a:pt x="2508" y="5640"/>
                  </a:cubicBezTo>
                  <a:cubicBezTo>
                    <a:pt x="2916" y="5640"/>
                    <a:pt x="3328" y="5521"/>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1" name="Google Shape;1681;p9"/>
            <p:cNvSpPr/>
            <p:nvPr/>
          </p:nvSpPr>
          <p:spPr>
            <a:xfrm>
              <a:off x="7864326" y="151317"/>
              <a:ext cx="196272" cy="181950"/>
            </a:xfrm>
            <a:custGeom>
              <a:rect b="b" l="l" r="r" t="t"/>
              <a:pathLst>
                <a:path extrusionOk="0" h="5641" w="6085">
                  <a:moveTo>
                    <a:pt x="3568" y="1"/>
                  </a:moveTo>
                  <a:cubicBezTo>
                    <a:pt x="3162" y="1"/>
                    <a:pt x="2752" y="119"/>
                    <a:pt x="2393" y="366"/>
                  </a:cubicBezTo>
                  <a:lnTo>
                    <a:pt x="0" y="1997"/>
                  </a:lnTo>
                  <a:lnTo>
                    <a:pt x="2477" y="5640"/>
                  </a:lnTo>
                  <a:lnTo>
                    <a:pt x="4870" y="4009"/>
                  </a:lnTo>
                  <a:cubicBezTo>
                    <a:pt x="5834" y="3354"/>
                    <a:pt x="6084" y="2044"/>
                    <a:pt x="5430"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2" name="Google Shape;1682;p9"/>
            <p:cNvSpPr/>
            <p:nvPr/>
          </p:nvSpPr>
          <p:spPr>
            <a:xfrm>
              <a:off x="7674215" y="602242"/>
              <a:ext cx="346064" cy="344032"/>
            </a:xfrm>
            <a:custGeom>
              <a:rect b="b" l="l" r="r" t="t"/>
              <a:pathLst>
                <a:path extrusionOk="0" h="10666" w="10729">
                  <a:moveTo>
                    <a:pt x="4999" y="1"/>
                  </a:moveTo>
                  <a:cubicBezTo>
                    <a:pt x="4821" y="1"/>
                    <a:pt x="4665" y="136"/>
                    <a:pt x="4644" y="328"/>
                  </a:cubicBezTo>
                  <a:lnTo>
                    <a:pt x="4180" y="3805"/>
                  </a:lnTo>
                  <a:lnTo>
                    <a:pt x="715" y="3340"/>
                  </a:lnTo>
                  <a:cubicBezTo>
                    <a:pt x="693" y="3336"/>
                    <a:pt x="671" y="3335"/>
                    <a:pt x="650" y="3335"/>
                  </a:cubicBezTo>
                  <a:cubicBezTo>
                    <a:pt x="465" y="3335"/>
                    <a:pt x="318" y="3469"/>
                    <a:pt x="286" y="3662"/>
                  </a:cubicBezTo>
                  <a:lnTo>
                    <a:pt x="36" y="5626"/>
                  </a:lnTo>
                  <a:cubicBezTo>
                    <a:pt x="1" y="5829"/>
                    <a:pt x="144" y="6019"/>
                    <a:pt x="358" y="6043"/>
                  </a:cubicBezTo>
                  <a:lnTo>
                    <a:pt x="346" y="6043"/>
                  </a:lnTo>
                  <a:lnTo>
                    <a:pt x="3823" y="6507"/>
                  </a:lnTo>
                  <a:lnTo>
                    <a:pt x="3370" y="9984"/>
                  </a:lnTo>
                  <a:cubicBezTo>
                    <a:pt x="3334" y="10186"/>
                    <a:pt x="3477" y="10377"/>
                    <a:pt x="3692" y="10401"/>
                  </a:cubicBezTo>
                  <a:lnTo>
                    <a:pt x="5656" y="10663"/>
                  </a:lnTo>
                  <a:cubicBezTo>
                    <a:pt x="5671" y="10664"/>
                    <a:pt x="5686" y="10665"/>
                    <a:pt x="5700" y="10665"/>
                  </a:cubicBezTo>
                  <a:cubicBezTo>
                    <a:pt x="5886" y="10665"/>
                    <a:pt x="6051" y="10529"/>
                    <a:pt x="6073" y="10341"/>
                  </a:cubicBezTo>
                  <a:lnTo>
                    <a:pt x="6537" y="6864"/>
                  </a:lnTo>
                  <a:lnTo>
                    <a:pt x="10014" y="7329"/>
                  </a:lnTo>
                  <a:cubicBezTo>
                    <a:pt x="10029" y="7331"/>
                    <a:pt x="10043" y="7331"/>
                    <a:pt x="10058" y="7331"/>
                  </a:cubicBezTo>
                  <a:cubicBezTo>
                    <a:pt x="10243" y="7331"/>
                    <a:pt x="10408" y="7195"/>
                    <a:pt x="10431" y="7007"/>
                  </a:cubicBezTo>
                  <a:lnTo>
                    <a:pt x="10693" y="5031"/>
                  </a:lnTo>
                  <a:cubicBezTo>
                    <a:pt x="10728" y="4828"/>
                    <a:pt x="10573" y="4638"/>
                    <a:pt x="10371" y="4614"/>
                  </a:cubicBezTo>
                  <a:lnTo>
                    <a:pt x="6894" y="4150"/>
                  </a:lnTo>
                  <a:lnTo>
                    <a:pt x="7359" y="673"/>
                  </a:lnTo>
                  <a:cubicBezTo>
                    <a:pt x="7383" y="471"/>
                    <a:pt x="7240" y="280"/>
                    <a:pt x="7037"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3" name="Google Shape;1683;p9"/>
            <p:cNvSpPr/>
            <p:nvPr/>
          </p:nvSpPr>
          <p:spPr>
            <a:xfrm>
              <a:off x="7231418" y="1123290"/>
              <a:ext cx="350289" cy="436217"/>
            </a:xfrm>
            <a:custGeom>
              <a:rect b="b" l="l" r="r" t="t"/>
              <a:pathLst>
                <a:path extrusionOk="0" h="13524" w="10860">
                  <a:moveTo>
                    <a:pt x="4155" y="429"/>
                  </a:moveTo>
                  <a:cubicBezTo>
                    <a:pt x="4444" y="429"/>
                    <a:pt x="4730" y="604"/>
                    <a:pt x="4787" y="997"/>
                  </a:cubicBezTo>
                  <a:cubicBezTo>
                    <a:pt x="4811" y="1188"/>
                    <a:pt x="4763" y="1390"/>
                    <a:pt x="4632" y="1533"/>
                  </a:cubicBezTo>
                  <a:lnTo>
                    <a:pt x="3847" y="1688"/>
                  </a:lnTo>
                  <a:cubicBezTo>
                    <a:pt x="3668" y="1593"/>
                    <a:pt x="3549" y="1426"/>
                    <a:pt x="3513" y="1224"/>
                  </a:cubicBezTo>
                  <a:cubicBezTo>
                    <a:pt x="3399" y="725"/>
                    <a:pt x="3779" y="429"/>
                    <a:pt x="4155" y="429"/>
                  </a:cubicBezTo>
                  <a:close/>
                  <a:moveTo>
                    <a:pt x="7868" y="2749"/>
                  </a:moveTo>
                  <a:cubicBezTo>
                    <a:pt x="8126" y="2749"/>
                    <a:pt x="8354" y="2938"/>
                    <a:pt x="8407" y="3200"/>
                  </a:cubicBezTo>
                  <a:lnTo>
                    <a:pt x="9788" y="10761"/>
                  </a:lnTo>
                  <a:cubicBezTo>
                    <a:pt x="9835" y="11058"/>
                    <a:pt x="9645" y="11344"/>
                    <a:pt x="9335" y="11392"/>
                  </a:cubicBezTo>
                  <a:lnTo>
                    <a:pt x="3073" y="12535"/>
                  </a:lnTo>
                  <a:cubicBezTo>
                    <a:pt x="3037" y="12542"/>
                    <a:pt x="3002" y="12545"/>
                    <a:pt x="2968" y="12545"/>
                  </a:cubicBezTo>
                  <a:cubicBezTo>
                    <a:pt x="2711" y="12545"/>
                    <a:pt x="2484" y="12357"/>
                    <a:pt x="2442"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80" y="3402"/>
                  </a:lnTo>
                  <a:cubicBezTo>
                    <a:pt x="6906" y="3355"/>
                    <a:pt x="7073" y="3129"/>
                    <a:pt x="7025" y="2890"/>
                  </a:cubicBezTo>
                  <a:lnTo>
                    <a:pt x="7764" y="2760"/>
                  </a:lnTo>
                  <a:cubicBezTo>
                    <a:pt x="7799" y="2752"/>
                    <a:pt x="7834" y="2749"/>
                    <a:pt x="7868" y="2749"/>
                  </a:cubicBezTo>
                  <a:close/>
                  <a:moveTo>
                    <a:pt x="4154" y="0"/>
                  </a:moveTo>
                  <a:cubicBezTo>
                    <a:pt x="4084" y="0"/>
                    <a:pt x="4013" y="7"/>
                    <a:pt x="3942" y="21"/>
                  </a:cubicBezTo>
                  <a:cubicBezTo>
                    <a:pt x="3346" y="128"/>
                    <a:pt x="2954" y="700"/>
                    <a:pt x="3073" y="1307"/>
                  </a:cubicBezTo>
                  <a:cubicBezTo>
                    <a:pt x="3108" y="1474"/>
                    <a:pt x="3180" y="1640"/>
                    <a:pt x="3287" y="1783"/>
                  </a:cubicBezTo>
                  <a:lnTo>
                    <a:pt x="2513" y="1926"/>
                  </a:lnTo>
                  <a:cubicBezTo>
                    <a:pt x="2203" y="1986"/>
                    <a:pt x="1989" y="2295"/>
                    <a:pt x="2049" y="2617"/>
                  </a:cubicBezTo>
                  <a:lnTo>
                    <a:pt x="2096" y="2890"/>
                  </a:lnTo>
                  <a:lnTo>
                    <a:pt x="810" y="3129"/>
                  </a:lnTo>
                  <a:cubicBezTo>
                    <a:pt x="322" y="3212"/>
                    <a:pt x="1" y="3676"/>
                    <a:pt x="96" y="4164"/>
                  </a:cubicBezTo>
                  <a:lnTo>
                    <a:pt x="1668" y="12785"/>
                  </a:lnTo>
                  <a:cubicBezTo>
                    <a:pt x="1742" y="13221"/>
                    <a:pt x="2130" y="13524"/>
                    <a:pt x="2552" y="13524"/>
                  </a:cubicBezTo>
                  <a:cubicBezTo>
                    <a:pt x="2602" y="13524"/>
                    <a:pt x="2653" y="13520"/>
                    <a:pt x="2704" y="13511"/>
                  </a:cubicBezTo>
                  <a:lnTo>
                    <a:pt x="10050" y="12165"/>
                  </a:lnTo>
                  <a:cubicBezTo>
                    <a:pt x="10538" y="12082"/>
                    <a:pt x="10859" y="11618"/>
                    <a:pt x="10764" y="11130"/>
                  </a:cubicBezTo>
                  <a:lnTo>
                    <a:pt x="9192" y="2498"/>
                  </a:lnTo>
                  <a:cubicBezTo>
                    <a:pt x="9108" y="2067"/>
                    <a:pt x="8738" y="1766"/>
                    <a:pt x="8317" y="1766"/>
                  </a:cubicBezTo>
                  <a:cubicBezTo>
                    <a:pt x="8260" y="1766"/>
                    <a:pt x="8203" y="1772"/>
                    <a:pt x="8145" y="1783"/>
                  </a:cubicBezTo>
                  <a:lnTo>
                    <a:pt x="6859" y="2009"/>
                  </a:lnTo>
                  <a:lnTo>
                    <a:pt x="6811" y="1736"/>
                  </a:lnTo>
                  <a:cubicBezTo>
                    <a:pt x="6757" y="1446"/>
                    <a:pt x="6500" y="1252"/>
                    <a:pt x="6223" y="1252"/>
                  </a:cubicBezTo>
                  <a:cubicBezTo>
                    <a:pt x="6193" y="1252"/>
                    <a:pt x="6163" y="1255"/>
                    <a:pt x="6133" y="1259"/>
                  </a:cubicBezTo>
                  <a:lnTo>
                    <a:pt x="5180" y="1438"/>
                  </a:lnTo>
                  <a:cubicBezTo>
                    <a:pt x="5240"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4" name="Google Shape;1684;p9"/>
            <p:cNvSpPr/>
            <p:nvPr/>
          </p:nvSpPr>
          <p:spPr>
            <a:xfrm>
              <a:off x="7293638" y="1280275"/>
              <a:ext cx="60059" cy="49866"/>
            </a:xfrm>
            <a:custGeom>
              <a:rect b="b" l="l" r="r" t="t"/>
              <a:pathLst>
                <a:path extrusionOk="0" h="1546" w="1862">
                  <a:moveTo>
                    <a:pt x="1002" y="1"/>
                  </a:moveTo>
                  <a:cubicBezTo>
                    <a:pt x="959" y="1"/>
                    <a:pt x="914" y="4"/>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5" name="Google Shape;1685;p9"/>
            <p:cNvSpPr/>
            <p:nvPr/>
          </p:nvSpPr>
          <p:spPr>
            <a:xfrm>
              <a:off x="7361406" y="1265566"/>
              <a:ext cx="125569" cy="43931"/>
            </a:xfrm>
            <a:custGeom>
              <a:rect b="b" l="l" r="r" t="t"/>
              <a:pathLst>
                <a:path extrusionOk="0" h="1362" w="3893">
                  <a:moveTo>
                    <a:pt x="3284" y="1"/>
                  </a:moveTo>
                  <a:cubicBezTo>
                    <a:pt x="3246" y="1"/>
                    <a:pt x="3205" y="5"/>
                    <a:pt x="3162" y="15"/>
                  </a:cubicBezTo>
                  <a:lnTo>
                    <a:pt x="3150" y="15"/>
                  </a:lnTo>
                  <a:lnTo>
                    <a:pt x="567" y="492"/>
                  </a:lnTo>
                  <a:cubicBezTo>
                    <a:pt x="0" y="569"/>
                    <a:pt x="107" y="1362"/>
                    <a:pt x="607" y="1362"/>
                  </a:cubicBezTo>
                  <a:cubicBezTo>
                    <a:pt x="643" y="1362"/>
                    <a:pt x="681" y="1358"/>
                    <a:pt x="721" y="1349"/>
                  </a:cubicBezTo>
                  <a:lnTo>
                    <a:pt x="3317" y="873"/>
                  </a:lnTo>
                  <a:cubicBezTo>
                    <a:pt x="3892" y="817"/>
                    <a:pt x="3789" y="1"/>
                    <a:pt x="328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6" name="Google Shape;1686;p9"/>
            <p:cNvSpPr/>
            <p:nvPr/>
          </p:nvSpPr>
          <p:spPr>
            <a:xfrm>
              <a:off x="7306314" y="1349784"/>
              <a:ext cx="60059" cy="49866"/>
            </a:xfrm>
            <a:custGeom>
              <a:rect b="b" l="l" r="r" t="t"/>
              <a:pathLst>
                <a:path extrusionOk="0" h="1546" w="1862">
                  <a:moveTo>
                    <a:pt x="1002" y="1"/>
                  </a:moveTo>
                  <a:cubicBezTo>
                    <a:pt x="958" y="1"/>
                    <a:pt x="914" y="4"/>
                    <a:pt x="870" y="12"/>
                  </a:cubicBezTo>
                  <a:cubicBezTo>
                    <a:pt x="191" y="131"/>
                    <a:pt x="1"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7" name="Google Shape;1687;p9"/>
            <p:cNvSpPr/>
            <p:nvPr/>
          </p:nvSpPr>
          <p:spPr>
            <a:xfrm>
              <a:off x="7375953" y="1335140"/>
              <a:ext cx="121279" cy="43544"/>
            </a:xfrm>
            <a:custGeom>
              <a:rect b="b" l="l" r="r" t="t"/>
              <a:pathLst>
                <a:path extrusionOk="0" h="1350" w="3760">
                  <a:moveTo>
                    <a:pt x="3128" y="0"/>
                  </a:moveTo>
                  <a:cubicBezTo>
                    <a:pt x="3116" y="0"/>
                    <a:pt x="3104" y="1"/>
                    <a:pt x="3092" y="2"/>
                  </a:cubicBezTo>
                  <a:lnTo>
                    <a:pt x="497" y="478"/>
                  </a:lnTo>
                  <a:cubicBezTo>
                    <a:pt x="0" y="628"/>
                    <a:pt x="119" y="1349"/>
                    <a:pt x="616" y="1349"/>
                  </a:cubicBezTo>
                  <a:cubicBezTo>
                    <a:pt x="631" y="1349"/>
                    <a:pt x="647" y="1348"/>
                    <a:pt x="663" y="1347"/>
                  </a:cubicBezTo>
                  <a:lnTo>
                    <a:pt x="3259" y="883"/>
                  </a:lnTo>
                  <a:cubicBezTo>
                    <a:pt x="3759"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8" name="Google Shape;1688;p9"/>
            <p:cNvSpPr/>
            <p:nvPr/>
          </p:nvSpPr>
          <p:spPr>
            <a:xfrm>
              <a:off x="7319765" y="1424293"/>
              <a:ext cx="60123" cy="49834"/>
            </a:xfrm>
            <a:custGeom>
              <a:rect b="b" l="l" r="r" t="t"/>
              <a:pathLst>
                <a:path extrusionOk="0" h="1545" w="1864">
                  <a:moveTo>
                    <a:pt x="1014" y="0"/>
                  </a:moveTo>
                  <a:cubicBezTo>
                    <a:pt x="970" y="0"/>
                    <a:pt x="926" y="4"/>
                    <a:pt x="881" y="12"/>
                  </a:cubicBezTo>
                  <a:cubicBezTo>
                    <a:pt x="203"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89" name="Google Shape;1689;p9"/>
            <p:cNvSpPr/>
            <p:nvPr/>
          </p:nvSpPr>
          <p:spPr>
            <a:xfrm>
              <a:off x="7389371" y="1409585"/>
              <a:ext cx="121440" cy="43577"/>
            </a:xfrm>
            <a:custGeom>
              <a:rect b="b" l="l" r="r" t="t"/>
              <a:pathLst>
                <a:path extrusionOk="0" h="1351" w="3765">
                  <a:moveTo>
                    <a:pt x="3162" y="0"/>
                  </a:moveTo>
                  <a:cubicBezTo>
                    <a:pt x="3143" y="0"/>
                    <a:pt x="3124" y="1"/>
                    <a:pt x="3105" y="3"/>
                  </a:cubicBezTo>
                  <a:lnTo>
                    <a:pt x="509" y="468"/>
                  </a:lnTo>
                  <a:cubicBezTo>
                    <a:pt x="1" y="606"/>
                    <a:pt x="109" y="1351"/>
                    <a:pt x="617" y="1351"/>
                  </a:cubicBezTo>
                  <a:cubicBezTo>
                    <a:pt x="632" y="1351"/>
                    <a:pt x="648" y="1350"/>
                    <a:pt x="664" y="1349"/>
                  </a:cubicBezTo>
                  <a:lnTo>
                    <a:pt x="3260" y="872"/>
                  </a:lnTo>
                  <a:cubicBezTo>
                    <a:pt x="3764" y="735"/>
                    <a:pt x="3650" y="0"/>
                    <a:pt x="316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0" name="Google Shape;1690;p9"/>
            <p:cNvSpPr/>
            <p:nvPr/>
          </p:nvSpPr>
          <p:spPr>
            <a:xfrm>
              <a:off x="7262544" y="1733296"/>
              <a:ext cx="249267" cy="224043"/>
            </a:xfrm>
            <a:custGeom>
              <a:rect b="b" l="l" r="r" t="t"/>
              <a:pathLst>
                <a:path extrusionOk="0" h="6946" w="7728">
                  <a:moveTo>
                    <a:pt x="3942" y="0"/>
                  </a:moveTo>
                  <a:cubicBezTo>
                    <a:pt x="2907" y="0"/>
                    <a:pt x="1888" y="464"/>
                    <a:pt x="1215"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4" y="6946"/>
                    <a:pt x="5880" y="6477"/>
                    <a:pt x="6549"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1" name="Google Shape;1691;p9"/>
            <p:cNvSpPr/>
            <p:nvPr/>
          </p:nvSpPr>
          <p:spPr>
            <a:xfrm>
              <a:off x="7731435" y="1251439"/>
              <a:ext cx="196272" cy="181563"/>
            </a:xfrm>
            <a:custGeom>
              <a:rect b="b" l="l" r="r" t="t"/>
              <a:pathLst>
                <a:path extrusionOk="0" h="5629" w="6085">
                  <a:moveTo>
                    <a:pt x="3608" y="1"/>
                  </a:moveTo>
                  <a:lnTo>
                    <a:pt x="1215" y="1620"/>
                  </a:lnTo>
                  <a:cubicBezTo>
                    <a:pt x="251" y="2275"/>
                    <a:pt x="1" y="3585"/>
                    <a:pt x="667" y="4549"/>
                  </a:cubicBezTo>
                  <a:lnTo>
                    <a:pt x="775" y="4704"/>
                  </a:lnTo>
                  <a:cubicBezTo>
                    <a:pt x="1183" y="5305"/>
                    <a:pt x="1845" y="5629"/>
                    <a:pt x="2520" y="5629"/>
                  </a:cubicBezTo>
                  <a:cubicBezTo>
                    <a:pt x="2928" y="5629"/>
                    <a:pt x="3340" y="5510"/>
                    <a:pt x="3704"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2" name="Google Shape;1692;p9"/>
            <p:cNvSpPr/>
            <p:nvPr/>
          </p:nvSpPr>
          <p:spPr>
            <a:xfrm>
              <a:off x="7864326" y="1176188"/>
              <a:ext cx="195885" cy="181660"/>
            </a:xfrm>
            <a:custGeom>
              <a:rect b="b" l="l" r="r" t="t"/>
              <a:pathLst>
                <a:path extrusionOk="0" h="5632" w="6073">
                  <a:moveTo>
                    <a:pt x="3579" y="1"/>
                  </a:moveTo>
                  <a:cubicBezTo>
                    <a:pt x="3169" y="1"/>
                    <a:pt x="2756" y="120"/>
                    <a:pt x="2393" y="369"/>
                  </a:cubicBezTo>
                  <a:lnTo>
                    <a:pt x="0" y="1989"/>
                  </a:lnTo>
                  <a:lnTo>
                    <a:pt x="2477" y="5632"/>
                  </a:lnTo>
                  <a:lnTo>
                    <a:pt x="4870" y="4001"/>
                  </a:lnTo>
                  <a:cubicBezTo>
                    <a:pt x="5822" y="3346"/>
                    <a:pt x="6072" y="2036"/>
                    <a:pt x="5430" y="1072"/>
                  </a:cubicBezTo>
                  <a:lnTo>
                    <a:pt x="5430" y="1072"/>
                  </a:lnTo>
                  <a:lnTo>
                    <a:pt x="5430" y="1084"/>
                  </a:lnTo>
                  <a:lnTo>
                    <a:pt x="5310" y="917"/>
                  </a:lnTo>
                  <a:cubicBezTo>
                    <a:pt x="4905"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3" name="Google Shape;1693;p9"/>
            <p:cNvSpPr/>
            <p:nvPr/>
          </p:nvSpPr>
          <p:spPr>
            <a:xfrm>
              <a:off x="7674215" y="1626564"/>
              <a:ext cx="346064" cy="344387"/>
            </a:xfrm>
            <a:custGeom>
              <a:rect b="b" l="l" r="r" t="t"/>
              <a:pathLst>
                <a:path extrusionOk="0" h="10677" w="10729">
                  <a:moveTo>
                    <a:pt x="5017" y="1"/>
                  </a:moveTo>
                  <a:cubicBezTo>
                    <a:pt x="4831" y="1"/>
                    <a:pt x="4666" y="137"/>
                    <a:pt x="4644" y="325"/>
                  </a:cubicBezTo>
                  <a:lnTo>
                    <a:pt x="4180" y="3813"/>
                  </a:lnTo>
                  <a:lnTo>
                    <a:pt x="715" y="3349"/>
                  </a:lnTo>
                  <a:cubicBezTo>
                    <a:pt x="693" y="3345"/>
                    <a:pt x="671" y="3344"/>
                    <a:pt x="650" y="3344"/>
                  </a:cubicBezTo>
                  <a:cubicBezTo>
                    <a:pt x="465" y="3344"/>
                    <a:pt x="318" y="3478"/>
                    <a:pt x="286" y="3670"/>
                  </a:cubicBezTo>
                  <a:lnTo>
                    <a:pt x="36" y="5635"/>
                  </a:lnTo>
                  <a:cubicBezTo>
                    <a:pt x="1" y="5837"/>
                    <a:pt x="144" y="6028"/>
                    <a:pt x="358" y="6052"/>
                  </a:cubicBezTo>
                  <a:lnTo>
                    <a:pt x="346" y="6052"/>
                  </a:lnTo>
                  <a:lnTo>
                    <a:pt x="3823" y="6516"/>
                  </a:lnTo>
                  <a:lnTo>
                    <a:pt x="3370" y="9993"/>
                  </a:lnTo>
                  <a:cubicBezTo>
                    <a:pt x="3334" y="10195"/>
                    <a:pt x="3477" y="10386"/>
                    <a:pt x="3692" y="10409"/>
                  </a:cubicBezTo>
                  <a:lnTo>
                    <a:pt x="5656" y="10671"/>
                  </a:lnTo>
                  <a:cubicBezTo>
                    <a:pt x="5677" y="10675"/>
                    <a:pt x="5698" y="10677"/>
                    <a:pt x="5718" y="10677"/>
                  </a:cubicBezTo>
                  <a:cubicBezTo>
                    <a:pt x="5896" y="10677"/>
                    <a:pt x="6052" y="10542"/>
                    <a:pt x="6073" y="10350"/>
                  </a:cubicBezTo>
                  <a:lnTo>
                    <a:pt x="6537" y="6873"/>
                  </a:lnTo>
                  <a:lnTo>
                    <a:pt x="10014" y="7338"/>
                  </a:lnTo>
                  <a:cubicBezTo>
                    <a:pt x="10029" y="7339"/>
                    <a:pt x="10043" y="7340"/>
                    <a:pt x="10058" y="7340"/>
                  </a:cubicBezTo>
                  <a:cubicBezTo>
                    <a:pt x="10243" y="7340"/>
                    <a:pt x="10408" y="7204"/>
                    <a:pt x="10431" y="7016"/>
                  </a:cubicBezTo>
                  <a:lnTo>
                    <a:pt x="10693" y="5040"/>
                  </a:lnTo>
                  <a:cubicBezTo>
                    <a:pt x="10728" y="4837"/>
                    <a:pt x="10573" y="4647"/>
                    <a:pt x="10371" y="4623"/>
                  </a:cubicBezTo>
                  <a:lnTo>
                    <a:pt x="6894" y="4159"/>
                  </a:lnTo>
                  <a:lnTo>
                    <a:pt x="7359" y="682"/>
                  </a:lnTo>
                  <a:cubicBezTo>
                    <a:pt x="7383" y="480"/>
                    <a:pt x="7240" y="289"/>
                    <a:pt x="7037" y="265"/>
                  </a:cubicBezTo>
                  <a:lnTo>
                    <a:pt x="5061" y="3"/>
                  </a:lnTo>
                  <a:cubicBezTo>
                    <a:pt x="5046" y="2"/>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4" name="Google Shape;1694;p9"/>
            <p:cNvSpPr/>
            <p:nvPr/>
          </p:nvSpPr>
          <p:spPr>
            <a:xfrm>
              <a:off x="7231805" y="2147999"/>
              <a:ext cx="349902" cy="435862"/>
            </a:xfrm>
            <a:custGeom>
              <a:rect b="b" l="l" r="r" t="t"/>
              <a:pathLst>
                <a:path extrusionOk="0" h="13513" w="10848">
                  <a:moveTo>
                    <a:pt x="4141" y="431"/>
                  </a:moveTo>
                  <a:cubicBezTo>
                    <a:pt x="4430" y="431"/>
                    <a:pt x="4718" y="605"/>
                    <a:pt x="4775" y="994"/>
                  </a:cubicBezTo>
                  <a:cubicBezTo>
                    <a:pt x="4799" y="1185"/>
                    <a:pt x="4751" y="1387"/>
                    <a:pt x="4620" y="1530"/>
                  </a:cubicBezTo>
                  <a:lnTo>
                    <a:pt x="3835" y="1685"/>
                  </a:lnTo>
                  <a:cubicBezTo>
                    <a:pt x="3656" y="1590"/>
                    <a:pt x="3537" y="1423"/>
                    <a:pt x="3501" y="1232"/>
                  </a:cubicBezTo>
                  <a:lnTo>
                    <a:pt x="3501" y="1220"/>
                  </a:lnTo>
                  <a:cubicBezTo>
                    <a:pt x="3387" y="723"/>
                    <a:pt x="3766" y="431"/>
                    <a:pt x="4141" y="431"/>
                  </a:cubicBezTo>
                  <a:close/>
                  <a:moveTo>
                    <a:pt x="7856" y="2734"/>
                  </a:moveTo>
                  <a:cubicBezTo>
                    <a:pt x="8113" y="2734"/>
                    <a:pt x="8341" y="2922"/>
                    <a:pt x="8383" y="3185"/>
                  </a:cubicBezTo>
                  <a:lnTo>
                    <a:pt x="9776" y="10757"/>
                  </a:lnTo>
                  <a:cubicBezTo>
                    <a:pt x="9823" y="11055"/>
                    <a:pt x="9633" y="11341"/>
                    <a:pt x="9323" y="11388"/>
                  </a:cubicBezTo>
                  <a:lnTo>
                    <a:pt x="3061" y="12531"/>
                  </a:lnTo>
                  <a:cubicBezTo>
                    <a:pt x="3025" y="12538"/>
                    <a:pt x="2990" y="12542"/>
                    <a:pt x="2956" y="12542"/>
                  </a:cubicBezTo>
                  <a:cubicBezTo>
                    <a:pt x="2699" y="12542"/>
                    <a:pt x="2472" y="12353"/>
                    <a:pt x="2430" y="12091"/>
                  </a:cubicBezTo>
                  <a:lnTo>
                    <a:pt x="1048" y="4518"/>
                  </a:lnTo>
                  <a:cubicBezTo>
                    <a:pt x="989" y="4221"/>
                    <a:pt x="1191" y="3935"/>
                    <a:pt x="1489" y="3887"/>
                  </a:cubicBezTo>
                  <a:lnTo>
                    <a:pt x="2239" y="3745"/>
                  </a:lnTo>
                  <a:cubicBezTo>
                    <a:pt x="2271" y="3955"/>
                    <a:pt x="2451" y="4110"/>
                    <a:pt x="2657" y="4110"/>
                  </a:cubicBezTo>
                  <a:cubicBezTo>
                    <a:pt x="2684" y="4110"/>
                    <a:pt x="2712" y="4107"/>
                    <a:pt x="2739" y="4102"/>
                  </a:cubicBezTo>
                  <a:lnTo>
                    <a:pt x="6656" y="3387"/>
                  </a:lnTo>
                  <a:cubicBezTo>
                    <a:pt x="6894" y="3340"/>
                    <a:pt x="7049" y="3114"/>
                    <a:pt x="7002" y="2875"/>
                  </a:cubicBezTo>
                  <a:lnTo>
                    <a:pt x="7752" y="2744"/>
                  </a:lnTo>
                  <a:cubicBezTo>
                    <a:pt x="7787" y="2737"/>
                    <a:pt x="7822" y="2734"/>
                    <a:pt x="7856" y="2734"/>
                  </a:cubicBezTo>
                  <a:close/>
                  <a:moveTo>
                    <a:pt x="4125" y="1"/>
                  </a:moveTo>
                  <a:cubicBezTo>
                    <a:pt x="4061" y="1"/>
                    <a:pt x="3996" y="6"/>
                    <a:pt x="3930" y="18"/>
                  </a:cubicBezTo>
                  <a:cubicBezTo>
                    <a:pt x="3334" y="125"/>
                    <a:pt x="2942" y="708"/>
                    <a:pt x="3061" y="1304"/>
                  </a:cubicBezTo>
                  <a:cubicBezTo>
                    <a:pt x="3096" y="1470"/>
                    <a:pt x="3168" y="1637"/>
                    <a:pt x="3275" y="1780"/>
                  </a:cubicBezTo>
                  <a:lnTo>
                    <a:pt x="2501" y="1923"/>
                  </a:lnTo>
                  <a:cubicBezTo>
                    <a:pt x="2191" y="1982"/>
                    <a:pt x="1977" y="2280"/>
                    <a:pt x="2037" y="2602"/>
                  </a:cubicBezTo>
                  <a:lnTo>
                    <a:pt x="2084" y="2887"/>
                  </a:lnTo>
                  <a:lnTo>
                    <a:pt x="798" y="3114"/>
                  </a:lnTo>
                  <a:cubicBezTo>
                    <a:pt x="310" y="3209"/>
                    <a:pt x="1" y="3673"/>
                    <a:pt x="84" y="4149"/>
                  </a:cubicBezTo>
                  <a:lnTo>
                    <a:pt x="1656" y="12781"/>
                  </a:lnTo>
                  <a:cubicBezTo>
                    <a:pt x="1729" y="13212"/>
                    <a:pt x="2108" y="13512"/>
                    <a:pt x="2523" y="13512"/>
                  </a:cubicBezTo>
                  <a:cubicBezTo>
                    <a:pt x="2579" y="13512"/>
                    <a:pt x="2635" y="13507"/>
                    <a:pt x="2692" y="13496"/>
                  </a:cubicBezTo>
                  <a:lnTo>
                    <a:pt x="10038" y="12162"/>
                  </a:lnTo>
                  <a:cubicBezTo>
                    <a:pt x="10526" y="12067"/>
                    <a:pt x="10847" y="11603"/>
                    <a:pt x="10752" y="11114"/>
                  </a:cubicBezTo>
                  <a:lnTo>
                    <a:pt x="9180" y="2482"/>
                  </a:lnTo>
                  <a:cubicBezTo>
                    <a:pt x="9096" y="2048"/>
                    <a:pt x="8718" y="1755"/>
                    <a:pt x="8291" y="1755"/>
                  </a:cubicBezTo>
                  <a:cubicBezTo>
                    <a:pt x="8239" y="1755"/>
                    <a:pt x="8186" y="1759"/>
                    <a:pt x="8133" y="1768"/>
                  </a:cubicBezTo>
                  <a:lnTo>
                    <a:pt x="6847" y="2006"/>
                  </a:lnTo>
                  <a:lnTo>
                    <a:pt x="6799" y="1732"/>
                  </a:lnTo>
                  <a:cubicBezTo>
                    <a:pt x="6745" y="1442"/>
                    <a:pt x="6498" y="1249"/>
                    <a:pt x="6214" y="1249"/>
                  </a:cubicBezTo>
                  <a:cubicBezTo>
                    <a:pt x="6183" y="1249"/>
                    <a:pt x="6152" y="1251"/>
                    <a:pt x="6121" y="1256"/>
                  </a:cubicBezTo>
                  <a:lnTo>
                    <a:pt x="5168" y="1435"/>
                  </a:lnTo>
                  <a:cubicBezTo>
                    <a:pt x="5228" y="1268"/>
                    <a:pt x="5239" y="1089"/>
                    <a:pt x="5204" y="911"/>
                  </a:cubicBezTo>
                  <a:cubicBezTo>
                    <a:pt x="5119" y="380"/>
                    <a:pt x="4655" y="1"/>
                    <a:pt x="412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5" name="Google Shape;1695;p9"/>
            <p:cNvSpPr/>
            <p:nvPr/>
          </p:nvSpPr>
          <p:spPr>
            <a:xfrm>
              <a:off x="7293638" y="2305274"/>
              <a:ext cx="60059" cy="49834"/>
            </a:xfrm>
            <a:custGeom>
              <a:rect b="b" l="l" r="r" t="t"/>
              <a:pathLst>
                <a:path extrusionOk="0" h="1545" w="1862">
                  <a:moveTo>
                    <a:pt x="1002" y="0"/>
                  </a:moveTo>
                  <a:cubicBezTo>
                    <a:pt x="959" y="0"/>
                    <a:pt x="914" y="4"/>
                    <a:pt x="870" y="12"/>
                  </a:cubicBezTo>
                  <a:cubicBezTo>
                    <a:pt x="191" y="131"/>
                    <a:pt x="1"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6" name="Google Shape;1696;p9"/>
            <p:cNvSpPr/>
            <p:nvPr/>
          </p:nvSpPr>
          <p:spPr>
            <a:xfrm>
              <a:off x="7361954" y="2290308"/>
              <a:ext cx="124472" cy="43673"/>
            </a:xfrm>
            <a:custGeom>
              <a:rect b="b" l="l" r="r" t="t"/>
              <a:pathLst>
                <a:path extrusionOk="0" h="1354" w="3859">
                  <a:moveTo>
                    <a:pt x="3251" y="0"/>
                  </a:moveTo>
                  <a:cubicBezTo>
                    <a:pt x="3218" y="0"/>
                    <a:pt x="3182" y="4"/>
                    <a:pt x="3145" y="11"/>
                  </a:cubicBezTo>
                  <a:lnTo>
                    <a:pt x="3133" y="11"/>
                  </a:lnTo>
                  <a:lnTo>
                    <a:pt x="550" y="487"/>
                  </a:lnTo>
                  <a:cubicBezTo>
                    <a:pt x="0" y="588"/>
                    <a:pt x="116" y="1354"/>
                    <a:pt x="608" y="1354"/>
                  </a:cubicBezTo>
                  <a:cubicBezTo>
                    <a:pt x="639" y="1354"/>
                    <a:pt x="671" y="1351"/>
                    <a:pt x="704" y="1345"/>
                  </a:cubicBezTo>
                  <a:lnTo>
                    <a:pt x="3300" y="868"/>
                  </a:lnTo>
                  <a:cubicBezTo>
                    <a:pt x="3858" y="790"/>
                    <a:pt x="3757" y="0"/>
                    <a:pt x="325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7" name="Google Shape;1697;p9"/>
            <p:cNvSpPr/>
            <p:nvPr/>
          </p:nvSpPr>
          <p:spPr>
            <a:xfrm>
              <a:off x="7306314" y="2374687"/>
              <a:ext cx="60059" cy="49931"/>
            </a:xfrm>
            <a:custGeom>
              <a:rect b="b" l="l" r="r" t="t"/>
              <a:pathLst>
                <a:path extrusionOk="0" h="1548" w="1862">
                  <a:moveTo>
                    <a:pt x="1015" y="0"/>
                  </a:moveTo>
                  <a:cubicBezTo>
                    <a:pt x="967" y="0"/>
                    <a:pt x="919" y="5"/>
                    <a:pt x="870" y="15"/>
                  </a:cubicBezTo>
                  <a:cubicBezTo>
                    <a:pt x="191" y="122"/>
                    <a:pt x="1"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8" name="Google Shape;1698;p9"/>
            <p:cNvSpPr/>
            <p:nvPr/>
          </p:nvSpPr>
          <p:spPr>
            <a:xfrm>
              <a:off x="7375953" y="2359753"/>
              <a:ext cx="121279" cy="43512"/>
            </a:xfrm>
            <a:custGeom>
              <a:rect b="b" l="l" r="r" t="t"/>
              <a:pathLst>
                <a:path extrusionOk="0" h="1349" w="3760">
                  <a:moveTo>
                    <a:pt x="3139" y="0"/>
                  </a:moveTo>
                  <a:cubicBezTo>
                    <a:pt x="3128" y="0"/>
                    <a:pt x="3116" y="1"/>
                    <a:pt x="3104" y="1"/>
                  </a:cubicBezTo>
                  <a:lnTo>
                    <a:pt x="3092" y="1"/>
                  </a:lnTo>
                  <a:lnTo>
                    <a:pt x="497" y="478"/>
                  </a:lnTo>
                  <a:cubicBezTo>
                    <a:pt x="0" y="628"/>
                    <a:pt x="119" y="1349"/>
                    <a:pt x="616" y="1349"/>
                  </a:cubicBezTo>
                  <a:cubicBezTo>
                    <a:pt x="631" y="1349"/>
                    <a:pt x="647" y="1348"/>
                    <a:pt x="663" y="1347"/>
                  </a:cubicBezTo>
                  <a:lnTo>
                    <a:pt x="3259" y="882"/>
                  </a:lnTo>
                  <a:cubicBezTo>
                    <a:pt x="3759" y="731"/>
                    <a:pt x="3634" y="0"/>
                    <a:pt x="313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99" name="Google Shape;1699;p9"/>
            <p:cNvSpPr/>
            <p:nvPr/>
          </p:nvSpPr>
          <p:spPr>
            <a:xfrm>
              <a:off x="7319765" y="2448906"/>
              <a:ext cx="60123" cy="49834"/>
            </a:xfrm>
            <a:custGeom>
              <a:rect b="b" l="l" r="r" t="t"/>
              <a:pathLst>
                <a:path extrusionOk="0" h="1545" w="1864">
                  <a:moveTo>
                    <a:pt x="1014" y="0"/>
                  </a:moveTo>
                  <a:cubicBezTo>
                    <a:pt x="970" y="0"/>
                    <a:pt x="926" y="4"/>
                    <a:pt x="881" y="11"/>
                  </a:cubicBezTo>
                  <a:cubicBezTo>
                    <a:pt x="203" y="131"/>
                    <a:pt x="0" y="1012"/>
                    <a:pt x="572" y="1404"/>
                  </a:cubicBezTo>
                  <a:cubicBezTo>
                    <a:pt x="713" y="1501"/>
                    <a:pt x="865" y="1545"/>
                    <a:pt x="1012" y="1545"/>
                  </a:cubicBezTo>
                  <a:cubicBezTo>
                    <a:pt x="1461"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0" name="Google Shape;1700;p9"/>
            <p:cNvSpPr/>
            <p:nvPr/>
          </p:nvSpPr>
          <p:spPr>
            <a:xfrm>
              <a:off x="7388758" y="2434133"/>
              <a:ext cx="122311" cy="43673"/>
            </a:xfrm>
            <a:custGeom>
              <a:rect b="b" l="l" r="r" t="t"/>
              <a:pathLst>
                <a:path extrusionOk="0" h="1354" w="3792">
                  <a:moveTo>
                    <a:pt x="3191" y="1"/>
                  </a:moveTo>
                  <a:cubicBezTo>
                    <a:pt x="3169" y="1"/>
                    <a:pt x="3147" y="2"/>
                    <a:pt x="3124" y="5"/>
                  </a:cubicBezTo>
                  <a:lnTo>
                    <a:pt x="528" y="469"/>
                  </a:lnTo>
                  <a:cubicBezTo>
                    <a:pt x="0" y="607"/>
                    <a:pt x="125" y="1354"/>
                    <a:pt x="626" y="1354"/>
                  </a:cubicBezTo>
                  <a:cubicBezTo>
                    <a:pt x="644" y="1354"/>
                    <a:pt x="663" y="1353"/>
                    <a:pt x="683" y="1351"/>
                  </a:cubicBezTo>
                  <a:lnTo>
                    <a:pt x="3279"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1" name="Google Shape;1701;p9"/>
            <p:cNvSpPr/>
            <p:nvPr/>
          </p:nvSpPr>
          <p:spPr>
            <a:xfrm>
              <a:off x="7262544" y="2757263"/>
              <a:ext cx="250428" cy="224817"/>
            </a:xfrm>
            <a:custGeom>
              <a:rect b="b" l="l" r="r" t="t"/>
              <a:pathLst>
                <a:path extrusionOk="0" h="6970" w="7764">
                  <a:moveTo>
                    <a:pt x="3937" y="1"/>
                  </a:moveTo>
                  <a:cubicBezTo>
                    <a:pt x="2902" y="1"/>
                    <a:pt x="1884" y="472"/>
                    <a:pt x="1215" y="1358"/>
                  </a:cubicBezTo>
                  <a:lnTo>
                    <a:pt x="6953" y="4977"/>
                  </a:lnTo>
                  <a:cubicBezTo>
                    <a:pt x="7763" y="3405"/>
                    <a:pt x="7251" y="1477"/>
                    <a:pt x="5751" y="524"/>
                  </a:cubicBezTo>
                  <a:cubicBezTo>
                    <a:pt x="5188" y="171"/>
                    <a:pt x="4559" y="1"/>
                    <a:pt x="3937" y="1"/>
                  </a:cubicBezTo>
                  <a:close/>
                  <a:moveTo>
                    <a:pt x="810" y="2001"/>
                  </a:moveTo>
                  <a:lnTo>
                    <a:pt x="810" y="2001"/>
                  </a:lnTo>
                  <a:cubicBezTo>
                    <a:pt x="0" y="3572"/>
                    <a:pt x="524" y="5501"/>
                    <a:pt x="2012" y="6442"/>
                  </a:cubicBezTo>
                  <a:cubicBezTo>
                    <a:pt x="2580" y="6797"/>
                    <a:pt x="3214" y="6969"/>
                    <a:pt x="3841" y="6969"/>
                  </a:cubicBezTo>
                  <a:cubicBezTo>
                    <a:pt x="4871" y="6969"/>
                    <a:pt x="5882" y="6505"/>
                    <a:pt x="6549" y="5632"/>
                  </a:cubicBezTo>
                  <a:lnTo>
                    <a:pt x="810" y="200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2" name="Google Shape;1702;p9"/>
            <p:cNvSpPr/>
            <p:nvPr/>
          </p:nvSpPr>
          <p:spPr>
            <a:xfrm>
              <a:off x="7731822" y="2276051"/>
              <a:ext cx="195885" cy="181563"/>
            </a:xfrm>
            <a:custGeom>
              <a:rect b="b" l="l" r="r" t="t"/>
              <a:pathLst>
                <a:path extrusionOk="0" h="5629" w="6073">
                  <a:moveTo>
                    <a:pt x="3596" y="1"/>
                  </a:moveTo>
                  <a:lnTo>
                    <a:pt x="1203" y="1620"/>
                  </a:lnTo>
                  <a:cubicBezTo>
                    <a:pt x="251" y="2275"/>
                    <a:pt x="1" y="3585"/>
                    <a:pt x="655" y="4549"/>
                  </a:cubicBezTo>
                  <a:lnTo>
                    <a:pt x="763" y="4716"/>
                  </a:lnTo>
                  <a:cubicBezTo>
                    <a:pt x="1170" y="5308"/>
                    <a:pt x="1831" y="5629"/>
                    <a:pt x="2505" y="5629"/>
                  </a:cubicBezTo>
                  <a:cubicBezTo>
                    <a:pt x="2914" y="5629"/>
                    <a:pt x="3327" y="5511"/>
                    <a:pt x="3692" y="5263"/>
                  </a:cubicBezTo>
                  <a:lnTo>
                    <a:pt x="6073" y="3644"/>
                  </a:lnTo>
                  <a:lnTo>
                    <a:pt x="3596"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3" name="Google Shape;1703;p9"/>
            <p:cNvSpPr/>
            <p:nvPr/>
          </p:nvSpPr>
          <p:spPr>
            <a:xfrm>
              <a:off x="7864326"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30"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4" name="Google Shape;1704;p9"/>
            <p:cNvSpPr/>
            <p:nvPr/>
          </p:nvSpPr>
          <p:spPr>
            <a:xfrm>
              <a:off x="7674215" y="2651177"/>
              <a:ext cx="346064" cy="344387"/>
            </a:xfrm>
            <a:custGeom>
              <a:rect b="b" l="l" r="r" t="t"/>
              <a:pathLst>
                <a:path extrusionOk="0" h="10677" w="10729">
                  <a:moveTo>
                    <a:pt x="5017" y="1"/>
                  </a:moveTo>
                  <a:cubicBezTo>
                    <a:pt x="4831" y="1"/>
                    <a:pt x="4666" y="137"/>
                    <a:pt x="4644" y="325"/>
                  </a:cubicBezTo>
                  <a:lnTo>
                    <a:pt x="4180" y="3813"/>
                  </a:lnTo>
                  <a:lnTo>
                    <a:pt x="715" y="3349"/>
                  </a:lnTo>
                  <a:cubicBezTo>
                    <a:pt x="699" y="3347"/>
                    <a:pt x="684" y="3346"/>
                    <a:pt x="669" y="3346"/>
                  </a:cubicBezTo>
                  <a:cubicBezTo>
                    <a:pt x="475" y="3346"/>
                    <a:pt x="320" y="3483"/>
                    <a:pt x="286" y="3670"/>
                  </a:cubicBezTo>
                  <a:lnTo>
                    <a:pt x="36" y="5635"/>
                  </a:lnTo>
                  <a:cubicBezTo>
                    <a:pt x="1" y="5849"/>
                    <a:pt x="144" y="6028"/>
                    <a:pt x="358" y="6063"/>
                  </a:cubicBezTo>
                  <a:lnTo>
                    <a:pt x="346" y="6063"/>
                  </a:lnTo>
                  <a:lnTo>
                    <a:pt x="3823" y="6516"/>
                  </a:lnTo>
                  <a:lnTo>
                    <a:pt x="3370" y="10004"/>
                  </a:lnTo>
                  <a:cubicBezTo>
                    <a:pt x="3334" y="10207"/>
                    <a:pt x="3477" y="10385"/>
                    <a:pt x="3692" y="10421"/>
                  </a:cubicBezTo>
                  <a:lnTo>
                    <a:pt x="5656" y="10671"/>
                  </a:lnTo>
                  <a:cubicBezTo>
                    <a:pt x="5677" y="10675"/>
                    <a:pt x="5698" y="10677"/>
                    <a:pt x="5719" y="10677"/>
                  </a:cubicBezTo>
                  <a:cubicBezTo>
                    <a:pt x="5896" y="10677"/>
                    <a:pt x="6052" y="10543"/>
                    <a:pt x="6073" y="10362"/>
                  </a:cubicBezTo>
                  <a:lnTo>
                    <a:pt x="6537" y="6873"/>
                  </a:lnTo>
                  <a:lnTo>
                    <a:pt x="10014" y="7337"/>
                  </a:lnTo>
                  <a:cubicBezTo>
                    <a:pt x="10029" y="7339"/>
                    <a:pt x="10043" y="7340"/>
                    <a:pt x="10058" y="7340"/>
                  </a:cubicBezTo>
                  <a:cubicBezTo>
                    <a:pt x="10243" y="7340"/>
                    <a:pt x="10408" y="7204"/>
                    <a:pt x="10431" y="7016"/>
                  </a:cubicBezTo>
                  <a:lnTo>
                    <a:pt x="10693" y="5039"/>
                  </a:lnTo>
                  <a:cubicBezTo>
                    <a:pt x="10728" y="4837"/>
                    <a:pt x="10573" y="4647"/>
                    <a:pt x="10371" y="4623"/>
                  </a:cubicBezTo>
                  <a:lnTo>
                    <a:pt x="6894" y="4170"/>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5" name="Google Shape;1705;p9"/>
            <p:cNvSpPr/>
            <p:nvPr/>
          </p:nvSpPr>
          <p:spPr>
            <a:xfrm>
              <a:off x="7231418" y="3172611"/>
              <a:ext cx="350289" cy="436507"/>
            </a:xfrm>
            <a:custGeom>
              <a:rect b="b" l="l" r="r" t="t"/>
              <a:pathLst>
                <a:path extrusionOk="0" h="13533" w="10860">
                  <a:moveTo>
                    <a:pt x="4159" y="435"/>
                  </a:moveTo>
                  <a:cubicBezTo>
                    <a:pt x="4447" y="435"/>
                    <a:pt x="4730" y="608"/>
                    <a:pt x="4787" y="994"/>
                  </a:cubicBezTo>
                  <a:cubicBezTo>
                    <a:pt x="4811" y="1196"/>
                    <a:pt x="4763" y="1387"/>
                    <a:pt x="4632" y="1542"/>
                  </a:cubicBezTo>
                  <a:lnTo>
                    <a:pt x="3847" y="1685"/>
                  </a:lnTo>
                  <a:cubicBezTo>
                    <a:pt x="3668" y="1589"/>
                    <a:pt x="3549" y="1423"/>
                    <a:pt x="3513" y="1232"/>
                  </a:cubicBezTo>
                  <a:cubicBezTo>
                    <a:pt x="3398" y="732"/>
                    <a:pt x="3782" y="435"/>
                    <a:pt x="4159" y="435"/>
                  </a:cubicBezTo>
                  <a:close/>
                  <a:moveTo>
                    <a:pt x="7873" y="2745"/>
                  </a:moveTo>
                  <a:cubicBezTo>
                    <a:pt x="8128" y="2745"/>
                    <a:pt x="8353" y="2924"/>
                    <a:pt x="8395" y="3185"/>
                  </a:cubicBezTo>
                  <a:lnTo>
                    <a:pt x="9788" y="10769"/>
                  </a:lnTo>
                  <a:cubicBezTo>
                    <a:pt x="9835" y="11067"/>
                    <a:pt x="9645" y="11352"/>
                    <a:pt x="9335" y="11400"/>
                  </a:cubicBezTo>
                  <a:lnTo>
                    <a:pt x="3073" y="12543"/>
                  </a:lnTo>
                  <a:cubicBezTo>
                    <a:pt x="3038" y="12550"/>
                    <a:pt x="3003" y="12553"/>
                    <a:pt x="2968" y="12553"/>
                  </a:cubicBezTo>
                  <a:cubicBezTo>
                    <a:pt x="2711" y="12553"/>
                    <a:pt x="2484" y="12364"/>
                    <a:pt x="2442" y="12091"/>
                  </a:cubicBezTo>
                  <a:lnTo>
                    <a:pt x="1060" y="4530"/>
                  </a:lnTo>
                  <a:cubicBezTo>
                    <a:pt x="1001" y="4233"/>
                    <a:pt x="1203" y="3947"/>
                    <a:pt x="1501" y="3887"/>
                  </a:cubicBezTo>
                  <a:lnTo>
                    <a:pt x="2251" y="3756"/>
                  </a:lnTo>
                  <a:cubicBezTo>
                    <a:pt x="2282" y="3965"/>
                    <a:pt x="2461" y="4110"/>
                    <a:pt x="2665" y="4110"/>
                  </a:cubicBezTo>
                  <a:cubicBezTo>
                    <a:pt x="2693" y="4110"/>
                    <a:pt x="2722" y="4107"/>
                    <a:pt x="2751" y="4102"/>
                  </a:cubicBezTo>
                  <a:lnTo>
                    <a:pt x="6668" y="3399"/>
                  </a:lnTo>
                  <a:cubicBezTo>
                    <a:pt x="6906" y="3351"/>
                    <a:pt x="7061" y="3125"/>
                    <a:pt x="7014" y="2887"/>
                  </a:cubicBezTo>
                  <a:lnTo>
                    <a:pt x="7764" y="2756"/>
                  </a:lnTo>
                  <a:cubicBezTo>
                    <a:pt x="7800" y="2749"/>
                    <a:pt x="7837" y="2745"/>
                    <a:pt x="7873" y="2745"/>
                  </a:cubicBezTo>
                  <a:close/>
                  <a:moveTo>
                    <a:pt x="4137" y="1"/>
                  </a:moveTo>
                  <a:cubicBezTo>
                    <a:pt x="4073" y="1"/>
                    <a:pt x="4007" y="6"/>
                    <a:pt x="3942" y="18"/>
                  </a:cubicBezTo>
                  <a:cubicBezTo>
                    <a:pt x="3346" y="125"/>
                    <a:pt x="2954" y="708"/>
                    <a:pt x="3073"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30" y="13533"/>
                    <a:pt x="2552" y="13533"/>
                  </a:cubicBezTo>
                  <a:cubicBezTo>
                    <a:pt x="2602" y="13533"/>
                    <a:pt x="2653" y="13528"/>
                    <a:pt x="2704" y="13519"/>
                  </a:cubicBezTo>
                  <a:lnTo>
                    <a:pt x="10050" y="12174"/>
                  </a:lnTo>
                  <a:cubicBezTo>
                    <a:pt x="10538" y="12079"/>
                    <a:pt x="10859" y="11614"/>
                    <a:pt x="10764" y="11138"/>
                  </a:cubicBezTo>
                  <a:lnTo>
                    <a:pt x="9192" y="2506"/>
                  </a:lnTo>
                  <a:cubicBezTo>
                    <a:pt x="9107" y="2070"/>
                    <a:pt x="8727" y="1767"/>
                    <a:pt x="8299" y="1767"/>
                  </a:cubicBezTo>
                  <a:cubicBezTo>
                    <a:pt x="8248" y="1767"/>
                    <a:pt x="8197" y="1771"/>
                    <a:pt x="8145" y="1780"/>
                  </a:cubicBezTo>
                  <a:lnTo>
                    <a:pt x="6859" y="2018"/>
                  </a:lnTo>
                  <a:lnTo>
                    <a:pt x="6811" y="1744"/>
                  </a:lnTo>
                  <a:cubicBezTo>
                    <a:pt x="6758" y="1459"/>
                    <a:pt x="6509" y="1258"/>
                    <a:pt x="6237" y="1258"/>
                  </a:cubicBezTo>
                  <a:cubicBezTo>
                    <a:pt x="6202" y="1258"/>
                    <a:pt x="6167" y="1261"/>
                    <a:pt x="6133" y="1268"/>
                  </a:cubicBezTo>
                  <a:lnTo>
                    <a:pt x="5180" y="1435"/>
                  </a:lnTo>
                  <a:cubicBezTo>
                    <a:pt x="5240"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6" name="Google Shape;1706;p9"/>
            <p:cNvSpPr/>
            <p:nvPr/>
          </p:nvSpPr>
          <p:spPr>
            <a:xfrm>
              <a:off x="7293638" y="3329886"/>
              <a:ext cx="60059" cy="49834"/>
            </a:xfrm>
            <a:custGeom>
              <a:rect b="b" l="l" r="r" t="t"/>
              <a:pathLst>
                <a:path extrusionOk="0" h="1545" w="1862">
                  <a:moveTo>
                    <a:pt x="1002" y="0"/>
                  </a:moveTo>
                  <a:cubicBezTo>
                    <a:pt x="959" y="0"/>
                    <a:pt x="914" y="4"/>
                    <a:pt x="870" y="11"/>
                  </a:cubicBezTo>
                  <a:cubicBezTo>
                    <a:pt x="191" y="130"/>
                    <a:pt x="1"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7" name="Google Shape;1707;p9"/>
            <p:cNvSpPr/>
            <p:nvPr/>
          </p:nvSpPr>
          <p:spPr>
            <a:xfrm>
              <a:off x="7361406" y="3314791"/>
              <a:ext cx="125569" cy="43931"/>
            </a:xfrm>
            <a:custGeom>
              <a:rect b="b" l="l" r="r" t="t"/>
              <a:pathLst>
                <a:path extrusionOk="0" h="1362" w="3893">
                  <a:moveTo>
                    <a:pt x="3284" y="0"/>
                  </a:moveTo>
                  <a:cubicBezTo>
                    <a:pt x="3246" y="0"/>
                    <a:pt x="3205" y="5"/>
                    <a:pt x="3162" y="15"/>
                  </a:cubicBezTo>
                  <a:lnTo>
                    <a:pt x="3150" y="15"/>
                  </a:lnTo>
                  <a:lnTo>
                    <a:pt x="567" y="491"/>
                  </a:lnTo>
                  <a:cubicBezTo>
                    <a:pt x="0" y="569"/>
                    <a:pt x="107" y="1361"/>
                    <a:pt x="607" y="1361"/>
                  </a:cubicBezTo>
                  <a:cubicBezTo>
                    <a:pt x="643" y="1361"/>
                    <a:pt x="681" y="1357"/>
                    <a:pt x="721" y="1349"/>
                  </a:cubicBezTo>
                  <a:lnTo>
                    <a:pt x="3317" y="872"/>
                  </a:lnTo>
                  <a:cubicBezTo>
                    <a:pt x="3892" y="817"/>
                    <a:pt x="3789"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8" name="Google Shape;1708;p9"/>
            <p:cNvSpPr/>
            <p:nvPr/>
          </p:nvSpPr>
          <p:spPr>
            <a:xfrm>
              <a:off x="7306314" y="339926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09" name="Google Shape;1709;p9"/>
            <p:cNvSpPr/>
            <p:nvPr/>
          </p:nvSpPr>
          <p:spPr>
            <a:xfrm>
              <a:off x="7375824" y="3384688"/>
              <a:ext cx="121279" cy="43544"/>
            </a:xfrm>
            <a:custGeom>
              <a:rect b="b" l="l" r="r" t="t"/>
              <a:pathLst>
                <a:path extrusionOk="0" h="1350" w="3760">
                  <a:moveTo>
                    <a:pt x="3144" y="1"/>
                  </a:moveTo>
                  <a:cubicBezTo>
                    <a:pt x="3128" y="1"/>
                    <a:pt x="3112" y="2"/>
                    <a:pt x="3096" y="3"/>
                  </a:cubicBezTo>
                  <a:lnTo>
                    <a:pt x="501" y="467"/>
                  </a:lnTo>
                  <a:cubicBezTo>
                    <a:pt x="0" y="619"/>
                    <a:pt x="125" y="1350"/>
                    <a:pt x="631" y="1350"/>
                  </a:cubicBezTo>
                  <a:cubicBezTo>
                    <a:pt x="643" y="1350"/>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0" name="Google Shape;1710;p9"/>
            <p:cNvSpPr/>
            <p:nvPr/>
          </p:nvSpPr>
          <p:spPr>
            <a:xfrm>
              <a:off x="7319765" y="3473486"/>
              <a:ext cx="60123" cy="49866"/>
            </a:xfrm>
            <a:custGeom>
              <a:rect b="b" l="l" r="r" t="t"/>
              <a:pathLst>
                <a:path extrusionOk="0" h="1546" w="1864">
                  <a:moveTo>
                    <a:pt x="1013" y="1"/>
                  </a:moveTo>
                  <a:cubicBezTo>
                    <a:pt x="970" y="1"/>
                    <a:pt x="926" y="5"/>
                    <a:pt x="881" y="12"/>
                  </a:cubicBezTo>
                  <a:cubicBezTo>
                    <a:pt x="203"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1" name="Google Shape;1711;p9"/>
            <p:cNvSpPr/>
            <p:nvPr/>
          </p:nvSpPr>
          <p:spPr>
            <a:xfrm>
              <a:off x="7389371" y="3458810"/>
              <a:ext cx="121537" cy="43577"/>
            </a:xfrm>
            <a:custGeom>
              <a:rect b="b" l="l" r="r" t="t"/>
              <a:pathLst>
                <a:path extrusionOk="0" h="1351" w="3768">
                  <a:moveTo>
                    <a:pt x="3152" y="1"/>
                  </a:moveTo>
                  <a:cubicBezTo>
                    <a:pt x="3136" y="1"/>
                    <a:pt x="3121" y="2"/>
                    <a:pt x="3105" y="3"/>
                  </a:cubicBezTo>
                  <a:lnTo>
                    <a:pt x="509" y="479"/>
                  </a:lnTo>
                  <a:cubicBezTo>
                    <a:pt x="1" y="618"/>
                    <a:pt x="109" y="1350"/>
                    <a:pt x="616" y="1350"/>
                  </a:cubicBezTo>
                  <a:cubicBezTo>
                    <a:pt x="632" y="1350"/>
                    <a:pt x="648" y="1350"/>
                    <a:pt x="664" y="1348"/>
                  </a:cubicBezTo>
                  <a:lnTo>
                    <a:pt x="3260" y="872"/>
                  </a:lnTo>
                  <a:cubicBezTo>
                    <a:pt x="3768" y="733"/>
                    <a:pt x="3648" y="1"/>
                    <a:pt x="315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2" name="Google Shape;1712;p9"/>
            <p:cNvSpPr/>
            <p:nvPr/>
          </p:nvSpPr>
          <p:spPr>
            <a:xfrm>
              <a:off x="7262544" y="3782714"/>
              <a:ext cx="249267" cy="224140"/>
            </a:xfrm>
            <a:custGeom>
              <a:rect b="b" l="l" r="r" t="t"/>
              <a:pathLst>
                <a:path extrusionOk="0" h="6949" w="7728">
                  <a:moveTo>
                    <a:pt x="3940" y="0"/>
                  </a:moveTo>
                  <a:cubicBezTo>
                    <a:pt x="2906" y="0"/>
                    <a:pt x="1888" y="466"/>
                    <a:pt x="1215"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3" y="6948"/>
                    <a:pt x="3839" y="6948"/>
                  </a:cubicBezTo>
                  <a:cubicBezTo>
                    <a:pt x="4870" y="6948"/>
                    <a:pt x="5882" y="6480"/>
                    <a:pt x="6549"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3" name="Google Shape;1713;p9"/>
            <p:cNvSpPr/>
            <p:nvPr/>
          </p:nvSpPr>
          <p:spPr>
            <a:xfrm>
              <a:off x="7731435" y="3300663"/>
              <a:ext cx="196272" cy="181660"/>
            </a:xfrm>
            <a:custGeom>
              <a:rect b="b" l="l" r="r" t="t"/>
              <a:pathLst>
                <a:path extrusionOk="0" h="5632" w="6085">
                  <a:moveTo>
                    <a:pt x="3608" y="1"/>
                  </a:moveTo>
                  <a:lnTo>
                    <a:pt x="1215" y="1632"/>
                  </a:lnTo>
                  <a:cubicBezTo>
                    <a:pt x="251" y="2275"/>
                    <a:pt x="1" y="3584"/>
                    <a:pt x="667" y="4549"/>
                  </a:cubicBezTo>
                  <a:lnTo>
                    <a:pt x="775" y="4715"/>
                  </a:lnTo>
                  <a:cubicBezTo>
                    <a:pt x="1184" y="5311"/>
                    <a:pt x="1849" y="5632"/>
                    <a:pt x="2526" y="5632"/>
                  </a:cubicBezTo>
                  <a:cubicBezTo>
                    <a:pt x="2932" y="5632"/>
                    <a:pt x="3342" y="5516"/>
                    <a:pt x="3704" y="5275"/>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4" name="Google Shape;1714;p9"/>
            <p:cNvSpPr/>
            <p:nvPr/>
          </p:nvSpPr>
          <p:spPr>
            <a:xfrm>
              <a:off x="7864326"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30"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5" name="Google Shape;1715;p9"/>
            <p:cNvSpPr/>
            <p:nvPr/>
          </p:nvSpPr>
          <p:spPr>
            <a:xfrm>
              <a:off x="7674215" y="3676079"/>
              <a:ext cx="346064" cy="344387"/>
            </a:xfrm>
            <a:custGeom>
              <a:rect b="b" l="l" r="r" t="t"/>
              <a:pathLst>
                <a:path extrusionOk="0" h="10677" w="10729">
                  <a:moveTo>
                    <a:pt x="4999" y="0"/>
                  </a:moveTo>
                  <a:cubicBezTo>
                    <a:pt x="4821" y="0"/>
                    <a:pt x="4665" y="135"/>
                    <a:pt x="4644" y="327"/>
                  </a:cubicBezTo>
                  <a:lnTo>
                    <a:pt x="4180" y="3804"/>
                  </a:lnTo>
                  <a:lnTo>
                    <a:pt x="715" y="3340"/>
                  </a:lnTo>
                  <a:cubicBezTo>
                    <a:pt x="699" y="3338"/>
                    <a:pt x="684" y="3337"/>
                    <a:pt x="669" y="3337"/>
                  </a:cubicBezTo>
                  <a:cubicBezTo>
                    <a:pt x="475" y="3337"/>
                    <a:pt x="320" y="3473"/>
                    <a:pt x="286" y="3661"/>
                  </a:cubicBezTo>
                  <a:lnTo>
                    <a:pt x="36" y="5638"/>
                  </a:lnTo>
                  <a:cubicBezTo>
                    <a:pt x="1" y="5840"/>
                    <a:pt x="144" y="6030"/>
                    <a:pt x="358" y="6054"/>
                  </a:cubicBezTo>
                  <a:lnTo>
                    <a:pt x="346" y="6054"/>
                  </a:lnTo>
                  <a:lnTo>
                    <a:pt x="3823" y="6519"/>
                  </a:lnTo>
                  <a:lnTo>
                    <a:pt x="3370" y="9995"/>
                  </a:lnTo>
                  <a:cubicBezTo>
                    <a:pt x="3334" y="10198"/>
                    <a:pt x="3477" y="10388"/>
                    <a:pt x="3692" y="10412"/>
                  </a:cubicBezTo>
                  <a:lnTo>
                    <a:pt x="5656" y="10674"/>
                  </a:lnTo>
                  <a:cubicBezTo>
                    <a:pt x="5671" y="10676"/>
                    <a:pt x="5686" y="10676"/>
                    <a:pt x="5700" y="10676"/>
                  </a:cubicBezTo>
                  <a:cubicBezTo>
                    <a:pt x="5886" y="10676"/>
                    <a:pt x="6051" y="10540"/>
                    <a:pt x="6073" y="10352"/>
                  </a:cubicBezTo>
                  <a:lnTo>
                    <a:pt x="6537" y="6876"/>
                  </a:lnTo>
                  <a:lnTo>
                    <a:pt x="10014" y="7328"/>
                  </a:lnTo>
                  <a:cubicBezTo>
                    <a:pt x="10035" y="7332"/>
                    <a:pt x="10055" y="7334"/>
                    <a:pt x="10076" y="7334"/>
                  </a:cubicBezTo>
                  <a:cubicBezTo>
                    <a:pt x="10254" y="7334"/>
                    <a:pt x="10409" y="7199"/>
                    <a:pt x="10431" y="7007"/>
                  </a:cubicBezTo>
                  <a:lnTo>
                    <a:pt x="10693" y="5042"/>
                  </a:lnTo>
                  <a:cubicBezTo>
                    <a:pt x="10728" y="4840"/>
                    <a:pt x="10573" y="4649"/>
                    <a:pt x="10371" y="4625"/>
                  </a:cubicBezTo>
                  <a:lnTo>
                    <a:pt x="6894" y="4161"/>
                  </a:lnTo>
                  <a:lnTo>
                    <a:pt x="7359" y="685"/>
                  </a:lnTo>
                  <a:cubicBezTo>
                    <a:pt x="7383" y="482"/>
                    <a:pt x="7240" y="292"/>
                    <a:pt x="7037" y="268"/>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6" name="Google Shape;1716;p9"/>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7" name="Google Shape;1717;p9"/>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8" name="Google Shape;1718;p9"/>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19" name="Google Shape;1719;p9"/>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0" name="Google Shape;1720;p9"/>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1" name="Google Shape;1721;p9"/>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2" name="Google Shape;1722;p9"/>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3" name="Google Shape;1723;p9"/>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4" name="Google Shape;1724;p9"/>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5" name="Google Shape;1725;p9"/>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6" name="Google Shape;1726;p9"/>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7" name="Google Shape;1727;p9"/>
            <p:cNvSpPr/>
            <p:nvPr/>
          </p:nvSpPr>
          <p:spPr>
            <a:xfrm>
              <a:off x="1083390" y="98419"/>
              <a:ext cx="349902" cy="436120"/>
            </a:xfrm>
            <a:custGeom>
              <a:rect b="b" l="l" r="r" t="t"/>
              <a:pathLst>
                <a:path extrusionOk="0" h="13521" w="10848">
                  <a:moveTo>
                    <a:pt x="4159" y="435"/>
                  </a:moveTo>
                  <a:cubicBezTo>
                    <a:pt x="4446" y="435"/>
                    <a:pt x="4730" y="607"/>
                    <a:pt x="4787" y="994"/>
                  </a:cubicBezTo>
                  <a:cubicBezTo>
                    <a:pt x="4811" y="1196"/>
                    <a:pt x="4763" y="1387"/>
                    <a:pt x="4632" y="1541"/>
                  </a:cubicBezTo>
                  <a:lnTo>
                    <a:pt x="3846" y="1684"/>
                  </a:lnTo>
                  <a:cubicBezTo>
                    <a:pt x="3668" y="1589"/>
                    <a:pt x="3549" y="1422"/>
                    <a:pt x="3513" y="1232"/>
                  </a:cubicBezTo>
                  <a:cubicBezTo>
                    <a:pt x="3398" y="732"/>
                    <a:pt x="3782" y="435"/>
                    <a:pt x="4159" y="435"/>
                  </a:cubicBezTo>
                  <a:close/>
                  <a:moveTo>
                    <a:pt x="7866" y="2749"/>
                  </a:moveTo>
                  <a:cubicBezTo>
                    <a:pt x="8129" y="2749"/>
                    <a:pt x="8364" y="2930"/>
                    <a:pt x="8406" y="3208"/>
                  </a:cubicBezTo>
                  <a:lnTo>
                    <a:pt x="9788" y="10769"/>
                  </a:lnTo>
                  <a:cubicBezTo>
                    <a:pt x="9835" y="11066"/>
                    <a:pt x="9645" y="11340"/>
                    <a:pt x="9347" y="11400"/>
                  </a:cubicBezTo>
                  <a:lnTo>
                    <a:pt x="3084" y="12543"/>
                  </a:lnTo>
                  <a:cubicBezTo>
                    <a:pt x="3049" y="12550"/>
                    <a:pt x="3014" y="12553"/>
                    <a:pt x="2980" y="12553"/>
                  </a:cubicBezTo>
                  <a:cubicBezTo>
                    <a:pt x="2723" y="12553"/>
                    <a:pt x="2495" y="12365"/>
                    <a:pt x="2453" y="12102"/>
                  </a:cubicBezTo>
                  <a:lnTo>
                    <a:pt x="1072" y="4530"/>
                  </a:lnTo>
                  <a:cubicBezTo>
                    <a:pt x="1013" y="4232"/>
                    <a:pt x="1215" y="3958"/>
                    <a:pt x="1513" y="3899"/>
                  </a:cubicBezTo>
                  <a:lnTo>
                    <a:pt x="2263" y="3768"/>
                  </a:lnTo>
                  <a:cubicBezTo>
                    <a:pt x="2294" y="3977"/>
                    <a:pt x="2472" y="4122"/>
                    <a:pt x="2677" y="4122"/>
                  </a:cubicBezTo>
                  <a:cubicBezTo>
                    <a:pt x="2705" y="4122"/>
                    <a:pt x="2734" y="4119"/>
                    <a:pt x="2763" y="4113"/>
                  </a:cubicBezTo>
                  <a:lnTo>
                    <a:pt x="6680" y="3399"/>
                  </a:lnTo>
                  <a:cubicBezTo>
                    <a:pt x="6906" y="3363"/>
                    <a:pt x="7073" y="3125"/>
                    <a:pt x="7025" y="2899"/>
                  </a:cubicBezTo>
                  <a:lnTo>
                    <a:pt x="7775" y="2756"/>
                  </a:lnTo>
                  <a:cubicBezTo>
                    <a:pt x="7806" y="2751"/>
                    <a:pt x="7836" y="2749"/>
                    <a:pt x="7866" y="2749"/>
                  </a:cubicBezTo>
                  <a:close/>
                  <a:moveTo>
                    <a:pt x="4133" y="0"/>
                  </a:moveTo>
                  <a:cubicBezTo>
                    <a:pt x="4070" y="0"/>
                    <a:pt x="4006" y="6"/>
                    <a:pt x="3942" y="17"/>
                  </a:cubicBezTo>
                  <a:cubicBezTo>
                    <a:pt x="3346" y="136"/>
                    <a:pt x="2953" y="708"/>
                    <a:pt x="3072" y="1303"/>
                  </a:cubicBezTo>
                  <a:cubicBezTo>
                    <a:pt x="3108" y="1482"/>
                    <a:pt x="3180" y="1649"/>
                    <a:pt x="3287" y="1779"/>
                  </a:cubicBezTo>
                  <a:lnTo>
                    <a:pt x="2513" y="1922"/>
                  </a:lnTo>
                  <a:cubicBezTo>
                    <a:pt x="2203" y="1982"/>
                    <a:pt x="1989" y="2291"/>
                    <a:pt x="2049" y="2601"/>
                  </a:cubicBezTo>
                  <a:lnTo>
                    <a:pt x="2096" y="2887"/>
                  </a:lnTo>
                  <a:lnTo>
                    <a:pt x="810" y="3125"/>
                  </a:lnTo>
                  <a:cubicBezTo>
                    <a:pt x="322" y="3208"/>
                    <a:pt x="1" y="3673"/>
                    <a:pt x="96" y="4149"/>
                  </a:cubicBezTo>
                  <a:lnTo>
                    <a:pt x="1668" y="12781"/>
                  </a:lnTo>
                  <a:cubicBezTo>
                    <a:pt x="1742" y="13217"/>
                    <a:pt x="2121" y="13520"/>
                    <a:pt x="2549" y="13520"/>
                  </a:cubicBezTo>
                  <a:cubicBezTo>
                    <a:pt x="2600" y="13520"/>
                    <a:pt x="2651" y="13516"/>
                    <a:pt x="2703" y="13507"/>
                  </a:cubicBezTo>
                  <a:lnTo>
                    <a:pt x="10038" y="12162"/>
                  </a:lnTo>
                  <a:cubicBezTo>
                    <a:pt x="10526" y="12066"/>
                    <a:pt x="10847" y="11602"/>
                    <a:pt x="10752" y="11126"/>
                  </a:cubicBezTo>
                  <a:lnTo>
                    <a:pt x="9192" y="2506"/>
                  </a:lnTo>
                  <a:cubicBezTo>
                    <a:pt x="9108" y="2074"/>
                    <a:pt x="8735" y="1763"/>
                    <a:pt x="8312" y="1763"/>
                  </a:cubicBezTo>
                  <a:cubicBezTo>
                    <a:pt x="8257" y="1763"/>
                    <a:pt x="8201" y="1769"/>
                    <a:pt x="8145" y="1779"/>
                  </a:cubicBezTo>
                  <a:lnTo>
                    <a:pt x="6859" y="2018"/>
                  </a:lnTo>
                  <a:lnTo>
                    <a:pt x="6811" y="1744"/>
                  </a:lnTo>
                  <a:cubicBezTo>
                    <a:pt x="6748" y="1458"/>
                    <a:pt x="6506" y="1258"/>
                    <a:pt x="6228" y="1258"/>
                  </a:cubicBezTo>
                  <a:cubicBezTo>
                    <a:pt x="6193" y="1258"/>
                    <a:pt x="6157" y="1261"/>
                    <a:pt x="6120" y="1268"/>
                  </a:cubicBezTo>
                  <a:lnTo>
                    <a:pt x="5180" y="1434"/>
                  </a:lnTo>
                  <a:cubicBezTo>
                    <a:pt x="5227" y="1268"/>
                    <a:pt x="5239" y="1089"/>
                    <a:pt x="5204" y="922"/>
                  </a:cubicBezTo>
                  <a:cubicBezTo>
                    <a:pt x="5119" y="381"/>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8" name="Google Shape;1728;p9"/>
            <p:cNvSpPr/>
            <p:nvPr/>
          </p:nvSpPr>
          <p:spPr>
            <a:xfrm>
              <a:off x="1145609" y="255566"/>
              <a:ext cx="60059" cy="49898"/>
            </a:xfrm>
            <a:custGeom>
              <a:rect b="b" l="l" r="r" t="t"/>
              <a:pathLst>
                <a:path extrusionOk="0" h="1547" w="1862">
                  <a:moveTo>
                    <a:pt x="1015" y="1"/>
                  </a:moveTo>
                  <a:cubicBezTo>
                    <a:pt x="967" y="1"/>
                    <a:pt x="918" y="5"/>
                    <a:pt x="870" y="15"/>
                  </a:cubicBezTo>
                  <a:cubicBezTo>
                    <a:pt x="191" y="134"/>
                    <a:pt x="0" y="1015"/>
                    <a:pt x="572" y="1408"/>
                  </a:cubicBezTo>
                  <a:cubicBezTo>
                    <a:pt x="709" y="1504"/>
                    <a:pt x="857" y="1547"/>
                    <a:pt x="1002" y="1547"/>
                  </a:cubicBezTo>
                  <a:cubicBezTo>
                    <a:pt x="1451" y="1547"/>
                    <a:pt x="1862" y="1138"/>
                    <a:pt x="1763" y="634"/>
                  </a:cubicBezTo>
                  <a:cubicBezTo>
                    <a:pt x="1700" y="266"/>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9" name="Google Shape;1729;p9"/>
            <p:cNvSpPr/>
            <p:nvPr/>
          </p:nvSpPr>
          <p:spPr>
            <a:xfrm>
              <a:off x="1213797" y="241019"/>
              <a:ext cx="124472" cy="43706"/>
            </a:xfrm>
            <a:custGeom>
              <a:rect b="b" l="l" r="r" t="t"/>
              <a:pathLst>
                <a:path extrusionOk="0" h="1355" w="3859">
                  <a:moveTo>
                    <a:pt x="3261" y="1"/>
                  </a:moveTo>
                  <a:cubicBezTo>
                    <a:pt x="3226" y="1"/>
                    <a:pt x="3188" y="5"/>
                    <a:pt x="3149" y="14"/>
                  </a:cubicBezTo>
                  <a:lnTo>
                    <a:pt x="3137" y="14"/>
                  </a:lnTo>
                  <a:lnTo>
                    <a:pt x="542" y="490"/>
                  </a:lnTo>
                  <a:cubicBezTo>
                    <a:pt x="0" y="580"/>
                    <a:pt x="111" y="1354"/>
                    <a:pt x="620" y="1354"/>
                  </a:cubicBezTo>
                  <a:cubicBezTo>
                    <a:pt x="648" y="1354"/>
                    <a:pt x="678" y="1352"/>
                    <a:pt x="708" y="1347"/>
                  </a:cubicBezTo>
                  <a:lnTo>
                    <a:pt x="3292" y="871"/>
                  </a:lnTo>
                  <a:cubicBezTo>
                    <a:pt x="3858" y="793"/>
                    <a:pt x="3751"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0" name="Google Shape;1730;p9"/>
            <p:cNvSpPr/>
            <p:nvPr/>
          </p:nvSpPr>
          <p:spPr>
            <a:xfrm>
              <a:off x="1158286"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1" name="Google Shape;1731;p9"/>
            <p:cNvSpPr/>
            <p:nvPr/>
          </p:nvSpPr>
          <p:spPr>
            <a:xfrm>
              <a:off x="1227795" y="310528"/>
              <a:ext cx="121376" cy="43512"/>
            </a:xfrm>
            <a:custGeom>
              <a:rect b="b" l="l" r="r" t="t"/>
              <a:pathLst>
                <a:path extrusionOk="0" h="1349" w="3763">
                  <a:moveTo>
                    <a:pt x="3132" y="0"/>
                  </a:moveTo>
                  <a:cubicBezTo>
                    <a:pt x="3120" y="0"/>
                    <a:pt x="3108" y="1"/>
                    <a:pt x="3096" y="2"/>
                  </a:cubicBezTo>
                  <a:lnTo>
                    <a:pt x="500" y="478"/>
                  </a:lnTo>
                  <a:cubicBezTo>
                    <a:pt x="0" y="618"/>
                    <a:pt x="125" y="1348"/>
                    <a:pt x="631" y="1348"/>
                  </a:cubicBezTo>
                  <a:cubicBezTo>
                    <a:pt x="643" y="1348"/>
                    <a:pt x="655" y="1348"/>
                    <a:pt x="667" y="1347"/>
                  </a:cubicBezTo>
                  <a:lnTo>
                    <a:pt x="3263" y="871"/>
                  </a:lnTo>
                  <a:cubicBezTo>
                    <a:pt x="3763"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2" name="Google Shape;1732;p9"/>
            <p:cNvSpPr/>
            <p:nvPr/>
          </p:nvSpPr>
          <p:spPr>
            <a:xfrm>
              <a:off x="1171736" y="399294"/>
              <a:ext cx="60156" cy="50189"/>
            </a:xfrm>
            <a:custGeom>
              <a:rect b="b" l="l" r="r" t="t"/>
              <a:pathLst>
                <a:path extrusionOk="0" h="1556" w="1865">
                  <a:moveTo>
                    <a:pt x="1013" y="1"/>
                  </a:moveTo>
                  <a:cubicBezTo>
                    <a:pt x="970" y="1"/>
                    <a:pt x="926" y="4"/>
                    <a:pt x="881" y="12"/>
                  </a:cubicBezTo>
                  <a:cubicBezTo>
                    <a:pt x="202"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3" name="Google Shape;1733;p9"/>
            <p:cNvSpPr/>
            <p:nvPr/>
          </p:nvSpPr>
          <p:spPr>
            <a:xfrm>
              <a:off x="1240697" y="384586"/>
              <a:ext cx="122440" cy="44028"/>
            </a:xfrm>
            <a:custGeom>
              <a:rect b="b" l="l" r="r" t="t"/>
              <a:pathLst>
                <a:path extrusionOk="0" h="1365" w="3796">
                  <a:moveTo>
                    <a:pt x="3182" y="0"/>
                  </a:moveTo>
                  <a:cubicBezTo>
                    <a:pt x="3163" y="0"/>
                    <a:pt x="3144" y="1"/>
                    <a:pt x="3125" y="4"/>
                  </a:cubicBezTo>
                  <a:lnTo>
                    <a:pt x="529" y="480"/>
                  </a:lnTo>
                  <a:cubicBezTo>
                    <a:pt x="1" y="606"/>
                    <a:pt x="126" y="1364"/>
                    <a:pt x="627" y="1364"/>
                  </a:cubicBezTo>
                  <a:cubicBezTo>
                    <a:pt x="646" y="1364"/>
                    <a:pt x="664" y="1363"/>
                    <a:pt x="684" y="1361"/>
                  </a:cubicBezTo>
                  <a:lnTo>
                    <a:pt x="3279" y="885"/>
                  </a:lnTo>
                  <a:cubicBezTo>
                    <a:pt x="3796" y="747"/>
                    <a:pt x="3682" y="0"/>
                    <a:pt x="31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4" name="Google Shape;1734;p9"/>
            <p:cNvSpPr/>
            <p:nvPr/>
          </p:nvSpPr>
          <p:spPr>
            <a:xfrm>
              <a:off x="1114516" y="708297"/>
              <a:ext cx="250396" cy="224430"/>
            </a:xfrm>
            <a:custGeom>
              <a:rect b="b" l="l" r="r" t="t"/>
              <a:pathLst>
                <a:path extrusionOk="0" h="6958" w="7763">
                  <a:moveTo>
                    <a:pt x="3922" y="1"/>
                  </a:moveTo>
                  <a:cubicBezTo>
                    <a:pt x="2892" y="1"/>
                    <a:pt x="1881" y="465"/>
                    <a:pt x="1214" y="1338"/>
                  </a:cubicBezTo>
                  <a:lnTo>
                    <a:pt x="6953" y="4969"/>
                  </a:lnTo>
                  <a:cubicBezTo>
                    <a:pt x="7763" y="3398"/>
                    <a:pt x="7239" y="1469"/>
                    <a:pt x="5751" y="528"/>
                  </a:cubicBezTo>
                  <a:cubicBezTo>
                    <a:pt x="5183" y="173"/>
                    <a:pt x="4549" y="1"/>
                    <a:pt x="3922" y="1"/>
                  </a:cubicBezTo>
                  <a:close/>
                  <a:moveTo>
                    <a:pt x="810" y="1993"/>
                  </a:moveTo>
                  <a:cubicBezTo>
                    <a:pt x="0" y="3553"/>
                    <a:pt x="524" y="5481"/>
                    <a:pt x="2012" y="6434"/>
                  </a:cubicBezTo>
                  <a:cubicBezTo>
                    <a:pt x="2576" y="6788"/>
                    <a:pt x="3206" y="6958"/>
                    <a:pt x="3829" y="6958"/>
                  </a:cubicBezTo>
                  <a:cubicBezTo>
                    <a:pt x="4863" y="6958"/>
                    <a:pt x="5880" y="6489"/>
                    <a:pt x="6548"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5" name="Google Shape;1735;p9"/>
            <p:cNvSpPr/>
            <p:nvPr/>
          </p:nvSpPr>
          <p:spPr>
            <a:xfrm>
              <a:off x="1583407" y="226472"/>
              <a:ext cx="196272" cy="181918"/>
            </a:xfrm>
            <a:custGeom>
              <a:rect b="b" l="l" r="r" t="t"/>
              <a:pathLst>
                <a:path extrusionOk="0" h="5640" w="6085">
                  <a:moveTo>
                    <a:pt x="3608" y="0"/>
                  </a:moveTo>
                  <a:lnTo>
                    <a:pt x="1215" y="1631"/>
                  </a:lnTo>
                  <a:cubicBezTo>
                    <a:pt x="251" y="2286"/>
                    <a:pt x="1" y="3596"/>
                    <a:pt x="655"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6" name="Google Shape;1736;p9"/>
            <p:cNvSpPr/>
            <p:nvPr/>
          </p:nvSpPr>
          <p:spPr>
            <a:xfrm>
              <a:off x="1716297" y="151317"/>
              <a:ext cx="196272" cy="181563"/>
            </a:xfrm>
            <a:custGeom>
              <a:rect b="b" l="l" r="r" t="t"/>
              <a:pathLst>
                <a:path extrusionOk="0" h="5629" w="6085">
                  <a:moveTo>
                    <a:pt x="3568" y="1"/>
                  </a:moveTo>
                  <a:cubicBezTo>
                    <a:pt x="3162" y="1"/>
                    <a:pt x="2752" y="119"/>
                    <a:pt x="2393" y="366"/>
                  </a:cubicBezTo>
                  <a:lnTo>
                    <a:pt x="0" y="1985"/>
                  </a:lnTo>
                  <a:lnTo>
                    <a:pt x="2477" y="5628"/>
                  </a:lnTo>
                  <a:lnTo>
                    <a:pt x="4870" y="4009"/>
                  </a:lnTo>
                  <a:cubicBezTo>
                    <a:pt x="5834" y="3354"/>
                    <a:pt x="6084" y="2044"/>
                    <a:pt x="5417" y="1080"/>
                  </a:cubicBezTo>
                  <a:lnTo>
                    <a:pt x="5310" y="925"/>
                  </a:lnTo>
                  <a:cubicBezTo>
                    <a:pt x="4902" y="324"/>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7" name="Google Shape;1737;p9"/>
            <p:cNvSpPr/>
            <p:nvPr/>
          </p:nvSpPr>
          <p:spPr>
            <a:xfrm>
              <a:off x="1526186" y="602242"/>
              <a:ext cx="345677" cy="344032"/>
            </a:xfrm>
            <a:custGeom>
              <a:rect b="b" l="l" r="r" t="t"/>
              <a:pathLst>
                <a:path extrusionOk="0" h="10666" w="10717">
                  <a:moveTo>
                    <a:pt x="4999" y="1"/>
                  </a:moveTo>
                  <a:cubicBezTo>
                    <a:pt x="4821" y="1"/>
                    <a:pt x="4665" y="136"/>
                    <a:pt x="4644" y="328"/>
                  </a:cubicBezTo>
                  <a:lnTo>
                    <a:pt x="4180" y="3805"/>
                  </a:lnTo>
                  <a:lnTo>
                    <a:pt x="703" y="3340"/>
                  </a:lnTo>
                  <a:cubicBezTo>
                    <a:pt x="688" y="3338"/>
                    <a:pt x="673" y="3338"/>
                    <a:pt x="659" y="3338"/>
                  </a:cubicBezTo>
                  <a:cubicBezTo>
                    <a:pt x="474" y="3338"/>
                    <a:pt x="308" y="3474"/>
                    <a:pt x="286" y="3662"/>
                  </a:cubicBezTo>
                  <a:lnTo>
                    <a:pt x="24" y="5638"/>
                  </a:lnTo>
                  <a:cubicBezTo>
                    <a:pt x="1" y="5840"/>
                    <a:pt x="143" y="6031"/>
                    <a:pt x="346" y="6055"/>
                  </a:cubicBezTo>
                  <a:lnTo>
                    <a:pt x="346" y="6043"/>
                  </a:lnTo>
                  <a:lnTo>
                    <a:pt x="3822" y="6507"/>
                  </a:lnTo>
                  <a:lnTo>
                    <a:pt x="3370" y="9984"/>
                  </a:lnTo>
                  <a:cubicBezTo>
                    <a:pt x="3334" y="10186"/>
                    <a:pt x="3477" y="10377"/>
                    <a:pt x="3691" y="10401"/>
                  </a:cubicBezTo>
                  <a:lnTo>
                    <a:pt x="5656" y="10663"/>
                  </a:lnTo>
                  <a:cubicBezTo>
                    <a:pt x="5671" y="10664"/>
                    <a:pt x="5686" y="10665"/>
                    <a:pt x="5700" y="10665"/>
                  </a:cubicBezTo>
                  <a:cubicBezTo>
                    <a:pt x="5885" y="10665"/>
                    <a:pt x="6051" y="10529"/>
                    <a:pt x="6073" y="10341"/>
                  </a:cubicBezTo>
                  <a:lnTo>
                    <a:pt x="6537" y="6864"/>
                  </a:lnTo>
                  <a:lnTo>
                    <a:pt x="10014" y="7329"/>
                  </a:lnTo>
                  <a:cubicBezTo>
                    <a:pt x="10028" y="7331"/>
                    <a:pt x="10043" y="7331"/>
                    <a:pt x="10058" y="7331"/>
                  </a:cubicBezTo>
                  <a:cubicBezTo>
                    <a:pt x="10243" y="7331"/>
                    <a:pt x="10408" y="7195"/>
                    <a:pt x="10430" y="7007"/>
                  </a:cubicBezTo>
                  <a:lnTo>
                    <a:pt x="10692" y="5031"/>
                  </a:lnTo>
                  <a:cubicBezTo>
                    <a:pt x="10716" y="4828"/>
                    <a:pt x="10573" y="4638"/>
                    <a:pt x="10371" y="4614"/>
                  </a:cubicBezTo>
                  <a:lnTo>
                    <a:pt x="6894" y="4150"/>
                  </a:lnTo>
                  <a:lnTo>
                    <a:pt x="7347" y="673"/>
                  </a:lnTo>
                  <a:cubicBezTo>
                    <a:pt x="7382" y="471"/>
                    <a:pt x="7240" y="280"/>
                    <a:pt x="7025" y="256"/>
                  </a:cubicBezTo>
                  <a:lnTo>
                    <a:pt x="5061" y="6"/>
                  </a:lnTo>
                  <a:cubicBezTo>
                    <a:pt x="5040" y="3"/>
                    <a:pt x="5019" y="1"/>
                    <a:pt x="499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8" name="Google Shape;1738;p9"/>
            <p:cNvSpPr/>
            <p:nvPr/>
          </p:nvSpPr>
          <p:spPr>
            <a:xfrm>
              <a:off x="1083390" y="1123290"/>
              <a:ext cx="349902" cy="435862"/>
            </a:xfrm>
            <a:custGeom>
              <a:rect b="b" l="l" r="r" t="t"/>
              <a:pathLst>
                <a:path extrusionOk="0" h="13513" w="10848">
                  <a:moveTo>
                    <a:pt x="4155" y="429"/>
                  </a:moveTo>
                  <a:cubicBezTo>
                    <a:pt x="4444" y="429"/>
                    <a:pt x="4730" y="604"/>
                    <a:pt x="4787" y="997"/>
                  </a:cubicBezTo>
                  <a:cubicBezTo>
                    <a:pt x="4811" y="1188"/>
                    <a:pt x="4763" y="1390"/>
                    <a:pt x="4632" y="1533"/>
                  </a:cubicBezTo>
                  <a:lnTo>
                    <a:pt x="3846" y="1688"/>
                  </a:lnTo>
                  <a:cubicBezTo>
                    <a:pt x="3668" y="1593"/>
                    <a:pt x="3549" y="1426"/>
                    <a:pt x="3513" y="1224"/>
                  </a:cubicBezTo>
                  <a:cubicBezTo>
                    <a:pt x="3399" y="725"/>
                    <a:pt x="3779" y="429"/>
                    <a:pt x="4155" y="429"/>
                  </a:cubicBezTo>
                  <a:close/>
                  <a:moveTo>
                    <a:pt x="7868" y="2749"/>
                  </a:moveTo>
                  <a:cubicBezTo>
                    <a:pt x="8125" y="2749"/>
                    <a:pt x="8354" y="2938"/>
                    <a:pt x="8406" y="3200"/>
                  </a:cubicBezTo>
                  <a:lnTo>
                    <a:pt x="9788" y="10761"/>
                  </a:lnTo>
                  <a:cubicBezTo>
                    <a:pt x="9835" y="11058"/>
                    <a:pt x="9645" y="11344"/>
                    <a:pt x="9347" y="11392"/>
                  </a:cubicBezTo>
                  <a:lnTo>
                    <a:pt x="3084" y="12535"/>
                  </a:lnTo>
                  <a:cubicBezTo>
                    <a:pt x="3049" y="12542"/>
                    <a:pt x="3014" y="12545"/>
                    <a:pt x="2980" y="12545"/>
                  </a:cubicBezTo>
                  <a:cubicBezTo>
                    <a:pt x="2723" y="12545"/>
                    <a:pt x="2495" y="12357"/>
                    <a:pt x="2453" y="12094"/>
                  </a:cubicBezTo>
                  <a:lnTo>
                    <a:pt x="1060" y="4534"/>
                  </a:lnTo>
                  <a:cubicBezTo>
                    <a:pt x="1013" y="4236"/>
                    <a:pt x="1215" y="3950"/>
                    <a:pt x="1513" y="3903"/>
                  </a:cubicBezTo>
                  <a:lnTo>
                    <a:pt x="2251" y="3760"/>
                  </a:lnTo>
                  <a:cubicBezTo>
                    <a:pt x="2294" y="3975"/>
                    <a:pt x="2483" y="4122"/>
                    <a:pt x="2695" y="4122"/>
                  </a:cubicBezTo>
                  <a:cubicBezTo>
                    <a:pt x="2717" y="4122"/>
                    <a:pt x="2740" y="4120"/>
                    <a:pt x="2763" y="4117"/>
                  </a:cubicBezTo>
                  <a:lnTo>
                    <a:pt x="6668" y="3402"/>
                  </a:lnTo>
                  <a:cubicBezTo>
                    <a:pt x="6906" y="3355"/>
                    <a:pt x="7061" y="3129"/>
                    <a:pt x="7025" y="2890"/>
                  </a:cubicBezTo>
                  <a:lnTo>
                    <a:pt x="7764" y="2760"/>
                  </a:lnTo>
                  <a:cubicBezTo>
                    <a:pt x="7799" y="2752"/>
                    <a:pt x="7834" y="2749"/>
                    <a:pt x="7868" y="2749"/>
                  </a:cubicBezTo>
                  <a:close/>
                  <a:moveTo>
                    <a:pt x="4154" y="0"/>
                  </a:moveTo>
                  <a:cubicBezTo>
                    <a:pt x="4084" y="0"/>
                    <a:pt x="4013" y="7"/>
                    <a:pt x="3942" y="21"/>
                  </a:cubicBezTo>
                  <a:cubicBezTo>
                    <a:pt x="3346" y="128"/>
                    <a:pt x="2953" y="700"/>
                    <a:pt x="3072" y="1307"/>
                  </a:cubicBezTo>
                  <a:cubicBezTo>
                    <a:pt x="3108" y="1474"/>
                    <a:pt x="3180" y="1640"/>
                    <a:pt x="3287" y="1783"/>
                  </a:cubicBezTo>
                  <a:lnTo>
                    <a:pt x="2513" y="1926"/>
                  </a:lnTo>
                  <a:cubicBezTo>
                    <a:pt x="2203" y="1986"/>
                    <a:pt x="2001" y="2283"/>
                    <a:pt x="2049" y="2605"/>
                  </a:cubicBezTo>
                  <a:lnTo>
                    <a:pt x="2096" y="2879"/>
                  </a:lnTo>
                  <a:lnTo>
                    <a:pt x="810" y="3117"/>
                  </a:lnTo>
                  <a:cubicBezTo>
                    <a:pt x="322" y="3200"/>
                    <a:pt x="1" y="3664"/>
                    <a:pt x="96" y="4153"/>
                  </a:cubicBezTo>
                  <a:lnTo>
                    <a:pt x="1668" y="12785"/>
                  </a:lnTo>
                  <a:cubicBezTo>
                    <a:pt x="1742" y="13210"/>
                    <a:pt x="2121" y="13512"/>
                    <a:pt x="2549" y="13512"/>
                  </a:cubicBezTo>
                  <a:cubicBezTo>
                    <a:pt x="2600" y="13512"/>
                    <a:pt x="2651" y="13508"/>
                    <a:pt x="2703" y="13499"/>
                  </a:cubicBezTo>
                  <a:lnTo>
                    <a:pt x="10038" y="12154"/>
                  </a:lnTo>
                  <a:cubicBezTo>
                    <a:pt x="10526" y="12070"/>
                    <a:pt x="10847" y="11606"/>
                    <a:pt x="10752" y="11118"/>
                  </a:cubicBezTo>
                  <a:lnTo>
                    <a:pt x="9180" y="2486"/>
                  </a:lnTo>
                  <a:cubicBezTo>
                    <a:pt x="9107" y="2055"/>
                    <a:pt x="8728" y="1755"/>
                    <a:pt x="8313" y="1755"/>
                  </a:cubicBezTo>
                  <a:cubicBezTo>
                    <a:pt x="8257" y="1755"/>
                    <a:pt x="8201" y="1760"/>
                    <a:pt x="8145" y="1771"/>
                  </a:cubicBezTo>
                  <a:lnTo>
                    <a:pt x="6859" y="2009"/>
                  </a:lnTo>
                  <a:lnTo>
                    <a:pt x="6811" y="1736"/>
                  </a:lnTo>
                  <a:cubicBezTo>
                    <a:pt x="6757" y="1446"/>
                    <a:pt x="6500" y="1252"/>
                    <a:pt x="6223" y="1252"/>
                  </a:cubicBezTo>
                  <a:cubicBezTo>
                    <a:pt x="6193" y="1252"/>
                    <a:pt x="6163" y="1255"/>
                    <a:pt x="6132" y="1259"/>
                  </a:cubicBezTo>
                  <a:lnTo>
                    <a:pt x="5180" y="1438"/>
                  </a:lnTo>
                  <a:cubicBezTo>
                    <a:pt x="5239" y="1259"/>
                    <a:pt x="5251" y="1081"/>
                    <a:pt x="5216" y="914"/>
                  </a:cubicBezTo>
                  <a:cubicBezTo>
                    <a:pt x="5132" y="378"/>
                    <a:pt x="4677" y="0"/>
                    <a:pt x="415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39" name="Google Shape;1739;p9"/>
            <p:cNvSpPr/>
            <p:nvPr/>
          </p:nvSpPr>
          <p:spPr>
            <a:xfrm>
              <a:off x="1145609" y="1280275"/>
              <a:ext cx="60059" cy="49866"/>
            </a:xfrm>
            <a:custGeom>
              <a:rect b="b" l="l" r="r" t="t"/>
              <a:pathLst>
                <a:path extrusionOk="0" h="1546" w="1862">
                  <a:moveTo>
                    <a:pt x="1002" y="1"/>
                  </a:moveTo>
                  <a:cubicBezTo>
                    <a:pt x="958" y="1"/>
                    <a:pt x="914" y="4"/>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0" name="Google Shape;1740;p9"/>
            <p:cNvSpPr/>
            <p:nvPr/>
          </p:nvSpPr>
          <p:spPr>
            <a:xfrm>
              <a:off x="1213345" y="1265502"/>
              <a:ext cx="125117" cy="43996"/>
            </a:xfrm>
            <a:custGeom>
              <a:rect b="b" l="l" r="r" t="t"/>
              <a:pathLst>
                <a:path extrusionOk="0" h="1364" w="3879">
                  <a:moveTo>
                    <a:pt x="3293" y="0"/>
                  </a:moveTo>
                  <a:cubicBezTo>
                    <a:pt x="3252" y="0"/>
                    <a:pt x="3209" y="6"/>
                    <a:pt x="3163" y="17"/>
                  </a:cubicBezTo>
                  <a:lnTo>
                    <a:pt x="3151" y="17"/>
                  </a:lnTo>
                  <a:lnTo>
                    <a:pt x="556" y="494"/>
                  </a:lnTo>
                  <a:cubicBezTo>
                    <a:pt x="0" y="571"/>
                    <a:pt x="108" y="1364"/>
                    <a:pt x="608" y="1364"/>
                  </a:cubicBezTo>
                  <a:cubicBezTo>
                    <a:pt x="644" y="1364"/>
                    <a:pt x="682" y="1360"/>
                    <a:pt x="722" y="1351"/>
                  </a:cubicBezTo>
                  <a:lnTo>
                    <a:pt x="3306" y="875"/>
                  </a:lnTo>
                  <a:cubicBezTo>
                    <a:pt x="3878" y="809"/>
                    <a:pt x="3789" y="0"/>
                    <a:pt x="329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1" name="Google Shape;1741;p9"/>
            <p:cNvSpPr/>
            <p:nvPr/>
          </p:nvSpPr>
          <p:spPr>
            <a:xfrm>
              <a:off x="1158286"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2"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2" name="Google Shape;1742;p9"/>
            <p:cNvSpPr/>
            <p:nvPr/>
          </p:nvSpPr>
          <p:spPr>
            <a:xfrm>
              <a:off x="1227892" y="1335140"/>
              <a:ext cx="121279" cy="43544"/>
            </a:xfrm>
            <a:custGeom>
              <a:rect b="b" l="l" r="r" t="t"/>
              <a:pathLst>
                <a:path extrusionOk="0" h="1350" w="3760">
                  <a:moveTo>
                    <a:pt x="3129" y="0"/>
                  </a:moveTo>
                  <a:cubicBezTo>
                    <a:pt x="3117" y="0"/>
                    <a:pt x="3105" y="1"/>
                    <a:pt x="3093" y="2"/>
                  </a:cubicBezTo>
                  <a:lnTo>
                    <a:pt x="497" y="478"/>
                  </a:lnTo>
                  <a:cubicBezTo>
                    <a:pt x="1" y="628"/>
                    <a:pt x="120" y="1349"/>
                    <a:pt x="617" y="1349"/>
                  </a:cubicBezTo>
                  <a:cubicBezTo>
                    <a:pt x="632" y="1349"/>
                    <a:pt x="648" y="1348"/>
                    <a:pt x="664" y="1347"/>
                  </a:cubicBezTo>
                  <a:lnTo>
                    <a:pt x="3260" y="883"/>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3" name="Google Shape;1743;p9"/>
            <p:cNvSpPr/>
            <p:nvPr/>
          </p:nvSpPr>
          <p:spPr>
            <a:xfrm>
              <a:off x="1171736" y="1424293"/>
              <a:ext cx="60123" cy="49834"/>
            </a:xfrm>
            <a:custGeom>
              <a:rect b="b" l="l" r="r" t="t"/>
              <a:pathLst>
                <a:path extrusionOk="0" h="1545" w="1864">
                  <a:moveTo>
                    <a:pt x="1013" y="0"/>
                  </a:moveTo>
                  <a:cubicBezTo>
                    <a:pt x="970" y="0"/>
                    <a:pt x="926" y="4"/>
                    <a:pt x="881" y="12"/>
                  </a:cubicBezTo>
                  <a:cubicBezTo>
                    <a:pt x="202" y="131"/>
                    <a:pt x="0" y="1012"/>
                    <a:pt x="572" y="1405"/>
                  </a:cubicBezTo>
                  <a:cubicBezTo>
                    <a:pt x="710" y="1502"/>
                    <a:pt x="860" y="1545"/>
                    <a:pt x="1007" y="1545"/>
                  </a:cubicBezTo>
                  <a:cubicBezTo>
                    <a:pt x="1454" y="1545"/>
                    <a:pt x="1864" y="1142"/>
                    <a:pt x="1774" y="631"/>
                  </a:cubicBezTo>
                  <a:cubicBezTo>
                    <a:pt x="1700" y="259"/>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4" name="Google Shape;1744;p9"/>
            <p:cNvSpPr/>
            <p:nvPr/>
          </p:nvSpPr>
          <p:spPr>
            <a:xfrm>
              <a:off x="1241342" y="1409230"/>
              <a:ext cx="121537" cy="43931"/>
            </a:xfrm>
            <a:custGeom>
              <a:rect b="b" l="l" r="r" t="t"/>
              <a:pathLst>
                <a:path extrusionOk="0" h="1362" w="3768">
                  <a:moveTo>
                    <a:pt x="3141" y="0"/>
                  </a:moveTo>
                  <a:cubicBezTo>
                    <a:pt x="3125" y="0"/>
                    <a:pt x="3109" y="1"/>
                    <a:pt x="3093" y="2"/>
                  </a:cubicBezTo>
                  <a:lnTo>
                    <a:pt x="3105" y="14"/>
                  </a:lnTo>
                  <a:lnTo>
                    <a:pt x="509" y="479"/>
                  </a:lnTo>
                  <a:cubicBezTo>
                    <a:pt x="1" y="617"/>
                    <a:pt x="109" y="1362"/>
                    <a:pt x="617" y="1362"/>
                  </a:cubicBezTo>
                  <a:cubicBezTo>
                    <a:pt x="632" y="1362"/>
                    <a:pt x="648" y="1361"/>
                    <a:pt x="664" y="1360"/>
                  </a:cubicBezTo>
                  <a:lnTo>
                    <a:pt x="3259" y="883"/>
                  </a:lnTo>
                  <a:cubicBezTo>
                    <a:pt x="3768" y="733"/>
                    <a:pt x="3648" y="0"/>
                    <a:pt x="314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5" name="Google Shape;1745;p9"/>
            <p:cNvSpPr/>
            <p:nvPr/>
          </p:nvSpPr>
          <p:spPr>
            <a:xfrm>
              <a:off x="1114516" y="1733296"/>
              <a:ext cx="249267" cy="224043"/>
            </a:xfrm>
            <a:custGeom>
              <a:rect b="b" l="l" r="r" t="t"/>
              <a:pathLst>
                <a:path extrusionOk="0" h="6946" w="7728">
                  <a:moveTo>
                    <a:pt x="3942" y="0"/>
                  </a:moveTo>
                  <a:cubicBezTo>
                    <a:pt x="2907" y="0"/>
                    <a:pt x="1888" y="464"/>
                    <a:pt x="1214" y="1338"/>
                  </a:cubicBezTo>
                  <a:lnTo>
                    <a:pt x="6953" y="4957"/>
                  </a:lnTo>
                  <a:cubicBezTo>
                    <a:pt x="7727" y="3398"/>
                    <a:pt x="7239" y="1469"/>
                    <a:pt x="5775" y="528"/>
                  </a:cubicBezTo>
                  <a:cubicBezTo>
                    <a:pt x="5207" y="172"/>
                    <a:pt x="4571" y="0"/>
                    <a:pt x="3942" y="0"/>
                  </a:cubicBezTo>
                  <a:close/>
                  <a:moveTo>
                    <a:pt x="810" y="1981"/>
                  </a:moveTo>
                  <a:lnTo>
                    <a:pt x="810" y="1981"/>
                  </a:lnTo>
                  <a:cubicBezTo>
                    <a:pt x="0" y="3552"/>
                    <a:pt x="524" y="5481"/>
                    <a:pt x="2012" y="6422"/>
                  </a:cubicBezTo>
                  <a:cubicBezTo>
                    <a:pt x="2576" y="6775"/>
                    <a:pt x="3206" y="6946"/>
                    <a:pt x="3829" y="6946"/>
                  </a:cubicBezTo>
                  <a:cubicBezTo>
                    <a:pt x="4863" y="6946"/>
                    <a:pt x="5880" y="6477"/>
                    <a:pt x="6548" y="5600"/>
                  </a:cubicBezTo>
                  <a:lnTo>
                    <a:pt x="810" y="198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6" name="Google Shape;1746;p9"/>
            <p:cNvSpPr/>
            <p:nvPr/>
          </p:nvSpPr>
          <p:spPr>
            <a:xfrm>
              <a:off x="1583407" y="1251439"/>
              <a:ext cx="196272" cy="181563"/>
            </a:xfrm>
            <a:custGeom>
              <a:rect b="b" l="l" r="r" t="t"/>
              <a:pathLst>
                <a:path extrusionOk="0" h="5629" w="6085">
                  <a:moveTo>
                    <a:pt x="3608" y="1"/>
                  </a:moveTo>
                  <a:lnTo>
                    <a:pt x="1215" y="1620"/>
                  </a:lnTo>
                  <a:cubicBezTo>
                    <a:pt x="251" y="2275"/>
                    <a:pt x="1" y="3585"/>
                    <a:pt x="655"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7" name="Google Shape;1747;p9"/>
            <p:cNvSpPr/>
            <p:nvPr/>
          </p:nvSpPr>
          <p:spPr>
            <a:xfrm>
              <a:off x="1716297" y="1176188"/>
              <a:ext cx="195885" cy="181660"/>
            </a:xfrm>
            <a:custGeom>
              <a:rect b="b" l="l" r="r" t="t"/>
              <a:pathLst>
                <a:path extrusionOk="0" h="5632" w="6073">
                  <a:moveTo>
                    <a:pt x="3579" y="1"/>
                  </a:moveTo>
                  <a:cubicBezTo>
                    <a:pt x="3169" y="1"/>
                    <a:pt x="2755" y="120"/>
                    <a:pt x="2393" y="369"/>
                  </a:cubicBezTo>
                  <a:lnTo>
                    <a:pt x="0" y="1989"/>
                  </a:lnTo>
                  <a:lnTo>
                    <a:pt x="2477" y="5632"/>
                  </a:lnTo>
                  <a:lnTo>
                    <a:pt x="4870" y="4001"/>
                  </a:lnTo>
                  <a:cubicBezTo>
                    <a:pt x="5822" y="3346"/>
                    <a:pt x="6072" y="2036"/>
                    <a:pt x="5417" y="1072"/>
                  </a:cubicBezTo>
                  <a:lnTo>
                    <a:pt x="5417" y="1072"/>
                  </a:lnTo>
                  <a:lnTo>
                    <a:pt x="5417" y="1084"/>
                  </a:lnTo>
                  <a:lnTo>
                    <a:pt x="5310" y="917"/>
                  </a:lnTo>
                  <a:cubicBezTo>
                    <a:pt x="4904" y="319"/>
                    <a:pt x="4247" y="1"/>
                    <a:pt x="357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8" name="Google Shape;1748;p9"/>
            <p:cNvSpPr/>
            <p:nvPr/>
          </p:nvSpPr>
          <p:spPr>
            <a:xfrm>
              <a:off x="1526186" y="1626855"/>
              <a:ext cx="345677" cy="344096"/>
            </a:xfrm>
            <a:custGeom>
              <a:rect b="b" l="l" r="r" t="t"/>
              <a:pathLst>
                <a:path extrusionOk="0" h="10668" w="10717">
                  <a:moveTo>
                    <a:pt x="4998" y="1"/>
                  </a:moveTo>
                  <a:cubicBezTo>
                    <a:pt x="4821" y="1"/>
                    <a:pt x="4665" y="134"/>
                    <a:pt x="4644" y="316"/>
                  </a:cubicBezTo>
                  <a:lnTo>
                    <a:pt x="4180" y="3804"/>
                  </a:lnTo>
                  <a:lnTo>
                    <a:pt x="703" y="3340"/>
                  </a:lnTo>
                  <a:cubicBezTo>
                    <a:pt x="688" y="3338"/>
                    <a:pt x="673" y="3337"/>
                    <a:pt x="659" y="3337"/>
                  </a:cubicBezTo>
                  <a:cubicBezTo>
                    <a:pt x="474" y="3337"/>
                    <a:pt x="308" y="3474"/>
                    <a:pt x="286" y="3661"/>
                  </a:cubicBezTo>
                  <a:lnTo>
                    <a:pt x="24" y="5638"/>
                  </a:lnTo>
                  <a:cubicBezTo>
                    <a:pt x="1" y="5840"/>
                    <a:pt x="143" y="6031"/>
                    <a:pt x="346" y="6055"/>
                  </a:cubicBezTo>
                  <a:lnTo>
                    <a:pt x="346" y="6043"/>
                  </a:lnTo>
                  <a:lnTo>
                    <a:pt x="3822" y="6507"/>
                  </a:lnTo>
                  <a:lnTo>
                    <a:pt x="3370" y="9984"/>
                  </a:lnTo>
                  <a:cubicBezTo>
                    <a:pt x="3334" y="10186"/>
                    <a:pt x="3477" y="10377"/>
                    <a:pt x="3691" y="10400"/>
                  </a:cubicBezTo>
                  <a:lnTo>
                    <a:pt x="5656" y="10662"/>
                  </a:lnTo>
                  <a:cubicBezTo>
                    <a:pt x="5677" y="10666"/>
                    <a:pt x="5698" y="10668"/>
                    <a:pt x="5718" y="10668"/>
                  </a:cubicBezTo>
                  <a:cubicBezTo>
                    <a:pt x="5896" y="10668"/>
                    <a:pt x="6051" y="10533"/>
                    <a:pt x="6073" y="10341"/>
                  </a:cubicBezTo>
                  <a:lnTo>
                    <a:pt x="6537" y="6864"/>
                  </a:lnTo>
                  <a:lnTo>
                    <a:pt x="10014" y="7329"/>
                  </a:lnTo>
                  <a:cubicBezTo>
                    <a:pt x="10028" y="7330"/>
                    <a:pt x="10043" y="7331"/>
                    <a:pt x="10058" y="7331"/>
                  </a:cubicBezTo>
                  <a:cubicBezTo>
                    <a:pt x="10243" y="7331"/>
                    <a:pt x="10408" y="7195"/>
                    <a:pt x="10430" y="7007"/>
                  </a:cubicBezTo>
                  <a:lnTo>
                    <a:pt x="10692" y="5031"/>
                  </a:lnTo>
                  <a:cubicBezTo>
                    <a:pt x="10716" y="4828"/>
                    <a:pt x="10573" y="4638"/>
                    <a:pt x="10371" y="4614"/>
                  </a:cubicBezTo>
                  <a:lnTo>
                    <a:pt x="6894" y="4150"/>
                  </a:lnTo>
                  <a:lnTo>
                    <a:pt x="7359" y="685"/>
                  </a:lnTo>
                  <a:cubicBezTo>
                    <a:pt x="7382" y="471"/>
                    <a:pt x="7240" y="292"/>
                    <a:pt x="7037"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49" name="Google Shape;1749;p9"/>
            <p:cNvSpPr/>
            <p:nvPr/>
          </p:nvSpPr>
          <p:spPr>
            <a:xfrm>
              <a:off x="1083390" y="2147999"/>
              <a:ext cx="349902" cy="435765"/>
            </a:xfrm>
            <a:custGeom>
              <a:rect b="b" l="l" r="r" t="t"/>
              <a:pathLst>
                <a:path extrusionOk="0" h="13510" w="10848">
                  <a:moveTo>
                    <a:pt x="4153" y="431"/>
                  </a:moveTo>
                  <a:cubicBezTo>
                    <a:pt x="4442" y="431"/>
                    <a:pt x="4730" y="605"/>
                    <a:pt x="4787" y="994"/>
                  </a:cubicBezTo>
                  <a:cubicBezTo>
                    <a:pt x="4811" y="1185"/>
                    <a:pt x="4763" y="1387"/>
                    <a:pt x="4632" y="1530"/>
                  </a:cubicBezTo>
                  <a:lnTo>
                    <a:pt x="3846" y="1685"/>
                  </a:lnTo>
                  <a:cubicBezTo>
                    <a:pt x="3668" y="1590"/>
                    <a:pt x="3549" y="1423"/>
                    <a:pt x="3513" y="1232"/>
                  </a:cubicBezTo>
                  <a:lnTo>
                    <a:pt x="3513" y="1220"/>
                  </a:lnTo>
                  <a:cubicBezTo>
                    <a:pt x="3399" y="723"/>
                    <a:pt x="3777" y="431"/>
                    <a:pt x="4153" y="431"/>
                  </a:cubicBezTo>
                  <a:close/>
                  <a:moveTo>
                    <a:pt x="7876" y="2734"/>
                  </a:moveTo>
                  <a:cubicBezTo>
                    <a:pt x="8125" y="2734"/>
                    <a:pt x="8354" y="2922"/>
                    <a:pt x="8406" y="3185"/>
                  </a:cubicBezTo>
                  <a:lnTo>
                    <a:pt x="9788" y="10757"/>
                  </a:lnTo>
                  <a:cubicBezTo>
                    <a:pt x="9835" y="11055"/>
                    <a:pt x="9645" y="11341"/>
                    <a:pt x="9347" y="11388"/>
                  </a:cubicBezTo>
                  <a:lnTo>
                    <a:pt x="3084" y="12531"/>
                  </a:lnTo>
                  <a:cubicBezTo>
                    <a:pt x="3049" y="12538"/>
                    <a:pt x="3014" y="12542"/>
                    <a:pt x="2980" y="12542"/>
                  </a:cubicBezTo>
                  <a:cubicBezTo>
                    <a:pt x="2723" y="12542"/>
                    <a:pt x="2495" y="12353"/>
                    <a:pt x="2453" y="12091"/>
                  </a:cubicBezTo>
                  <a:lnTo>
                    <a:pt x="1072" y="4518"/>
                  </a:lnTo>
                  <a:cubicBezTo>
                    <a:pt x="1013" y="4221"/>
                    <a:pt x="1215" y="3935"/>
                    <a:pt x="1513" y="3887"/>
                  </a:cubicBezTo>
                  <a:lnTo>
                    <a:pt x="2263" y="3756"/>
                  </a:lnTo>
                  <a:cubicBezTo>
                    <a:pt x="2294" y="3956"/>
                    <a:pt x="2475" y="4110"/>
                    <a:pt x="2681" y="4110"/>
                  </a:cubicBezTo>
                  <a:cubicBezTo>
                    <a:pt x="2708" y="4110"/>
                    <a:pt x="2735" y="4107"/>
                    <a:pt x="2763" y="4102"/>
                  </a:cubicBezTo>
                  <a:lnTo>
                    <a:pt x="6680" y="3387"/>
                  </a:lnTo>
                  <a:cubicBezTo>
                    <a:pt x="6906" y="3340"/>
                    <a:pt x="7073" y="3114"/>
                    <a:pt x="7025" y="2875"/>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70"/>
                    <a:pt x="3180" y="1637"/>
                    <a:pt x="3287" y="1780"/>
                  </a:cubicBezTo>
                  <a:lnTo>
                    <a:pt x="2513" y="1923"/>
                  </a:lnTo>
                  <a:cubicBezTo>
                    <a:pt x="2203" y="1982"/>
                    <a:pt x="1989" y="2280"/>
                    <a:pt x="2049" y="2602"/>
                  </a:cubicBezTo>
                  <a:lnTo>
                    <a:pt x="2096" y="2887"/>
                  </a:lnTo>
                  <a:lnTo>
                    <a:pt x="810" y="3114"/>
                  </a:lnTo>
                  <a:cubicBezTo>
                    <a:pt x="322" y="3209"/>
                    <a:pt x="1" y="3673"/>
                    <a:pt x="96" y="4149"/>
                  </a:cubicBezTo>
                  <a:lnTo>
                    <a:pt x="1668" y="12781"/>
                  </a:lnTo>
                  <a:cubicBezTo>
                    <a:pt x="1742" y="13216"/>
                    <a:pt x="2118" y="13509"/>
                    <a:pt x="2545" y="13509"/>
                  </a:cubicBezTo>
                  <a:cubicBezTo>
                    <a:pt x="2597" y="13509"/>
                    <a:pt x="2650" y="13505"/>
                    <a:pt x="2703" y="13496"/>
                  </a:cubicBezTo>
                  <a:lnTo>
                    <a:pt x="10038" y="12162"/>
                  </a:lnTo>
                  <a:cubicBezTo>
                    <a:pt x="10526" y="12067"/>
                    <a:pt x="10847" y="11603"/>
                    <a:pt x="10752" y="11114"/>
                  </a:cubicBezTo>
                  <a:lnTo>
                    <a:pt x="9180" y="2482"/>
                  </a:lnTo>
                  <a:cubicBezTo>
                    <a:pt x="9106" y="2048"/>
                    <a:pt x="8720" y="1755"/>
                    <a:pt x="8300" y="1755"/>
                  </a:cubicBezTo>
                  <a:cubicBezTo>
                    <a:pt x="8249" y="1755"/>
                    <a:pt x="8197" y="1759"/>
                    <a:pt x="8145" y="1768"/>
                  </a:cubicBezTo>
                  <a:lnTo>
                    <a:pt x="6859" y="2006"/>
                  </a:lnTo>
                  <a:lnTo>
                    <a:pt x="6811" y="1732"/>
                  </a:lnTo>
                  <a:cubicBezTo>
                    <a:pt x="6757" y="1442"/>
                    <a:pt x="6500" y="1249"/>
                    <a:pt x="6223" y="1249"/>
                  </a:cubicBezTo>
                  <a:cubicBezTo>
                    <a:pt x="6193" y="1249"/>
                    <a:pt x="6163" y="1251"/>
                    <a:pt x="6132" y="1256"/>
                  </a:cubicBezTo>
                  <a:lnTo>
                    <a:pt x="5180" y="1435"/>
                  </a:lnTo>
                  <a:cubicBezTo>
                    <a:pt x="5239" y="1268"/>
                    <a:pt x="5251" y="1089"/>
                    <a:pt x="5216" y="911"/>
                  </a:cubicBezTo>
                  <a:cubicBezTo>
                    <a:pt x="5131" y="380"/>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0" name="Google Shape;1750;p9"/>
            <p:cNvSpPr/>
            <p:nvPr/>
          </p:nvSpPr>
          <p:spPr>
            <a:xfrm>
              <a:off x="1145609" y="2305274"/>
              <a:ext cx="60059" cy="49834"/>
            </a:xfrm>
            <a:custGeom>
              <a:rect b="b" l="l" r="r" t="t"/>
              <a:pathLst>
                <a:path extrusionOk="0" h="1545" w="1862">
                  <a:moveTo>
                    <a:pt x="1002" y="0"/>
                  </a:moveTo>
                  <a:cubicBezTo>
                    <a:pt x="958" y="0"/>
                    <a:pt x="914" y="4"/>
                    <a:pt x="870" y="12"/>
                  </a:cubicBezTo>
                  <a:cubicBezTo>
                    <a:pt x="191" y="131"/>
                    <a:pt x="0" y="1012"/>
                    <a:pt x="572" y="1405"/>
                  </a:cubicBezTo>
                  <a:cubicBezTo>
                    <a:pt x="710" y="1502"/>
                    <a:pt x="861" y="1545"/>
                    <a:pt x="1007" y="1545"/>
                  </a:cubicBezTo>
                  <a:cubicBezTo>
                    <a:pt x="1453" y="1545"/>
                    <a:pt x="1861" y="1142"/>
                    <a:pt x="1763" y="631"/>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1" name="Google Shape;1751;p9"/>
            <p:cNvSpPr/>
            <p:nvPr/>
          </p:nvSpPr>
          <p:spPr>
            <a:xfrm>
              <a:off x="1213893" y="2290308"/>
              <a:ext cx="124472" cy="43673"/>
            </a:xfrm>
            <a:custGeom>
              <a:rect b="b" l="l" r="r" t="t"/>
              <a:pathLst>
                <a:path extrusionOk="0" h="1354" w="3859">
                  <a:moveTo>
                    <a:pt x="3250" y="0"/>
                  </a:moveTo>
                  <a:cubicBezTo>
                    <a:pt x="3217" y="0"/>
                    <a:pt x="3182" y="4"/>
                    <a:pt x="3146" y="11"/>
                  </a:cubicBezTo>
                  <a:lnTo>
                    <a:pt x="3134" y="11"/>
                  </a:lnTo>
                  <a:lnTo>
                    <a:pt x="539" y="487"/>
                  </a:lnTo>
                  <a:cubicBezTo>
                    <a:pt x="1" y="588"/>
                    <a:pt x="106" y="1354"/>
                    <a:pt x="607" y="1354"/>
                  </a:cubicBezTo>
                  <a:cubicBezTo>
                    <a:pt x="638" y="1354"/>
                    <a:pt x="671" y="1351"/>
                    <a:pt x="705" y="1345"/>
                  </a:cubicBezTo>
                  <a:lnTo>
                    <a:pt x="3289" y="868"/>
                  </a:lnTo>
                  <a:cubicBezTo>
                    <a:pt x="3858" y="790"/>
                    <a:pt x="3747"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2" name="Google Shape;1752;p9"/>
            <p:cNvSpPr/>
            <p:nvPr/>
          </p:nvSpPr>
          <p:spPr>
            <a:xfrm>
              <a:off x="1158286" y="2374687"/>
              <a:ext cx="60059" cy="49931"/>
            </a:xfrm>
            <a:custGeom>
              <a:rect b="b" l="l" r="r" t="t"/>
              <a:pathLst>
                <a:path extrusionOk="0" h="1548" w="1862">
                  <a:moveTo>
                    <a:pt x="1015" y="0"/>
                  </a:moveTo>
                  <a:cubicBezTo>
                    <a:pt x="967" y="0"/>
                    <a:pt x="918" y="5"/>
                    <a:pt x="870" y="15"/>
                  </a:cubicBezTo>
                  <a:cubicBezTo>
                    <a:pt x="191" y="122"/>
                    <a:pt x="0" y="1015"/>
                    <a:pt x="560" y="1408"/>
                  </a:cubicBezTo>
                  <a:cubicBezTo>
                    <a:pt x="701" y="1505"/>
                    <a:pt x="854" y="1548"/>
                    <a:pt x="1002" y="1548"/>
                  </a:cubicBezTo>
                  <a:cubicBezTo>
                    <a:pt x="1453" y="1548"/>
                    <a:pt x="1861" y="1145"/>
                    <a:pt x="1762" y="634"/>
                  </a:cubicBezTo>
                  <a:cubicBezTo>
                    <a:pt x="1699"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3" name="Google Shape;1753;p9"/>
            <p:cNvSpPr/>
            <p:nvPr/>
          </p:nvSpPr>
          <p:spPr>
            <a:xfrm>
              <a:off x="1227892" y="2359753"/>
              <a:ext cx="121279" cy="43512"/>
            </a:xfrm>
            <a:custGeom>
              <a:rect b="b" l="l" r="r" t="t"/>
              <a:pathLst>
                <a:path extrusionOk="0" h="1349" w="3760">
                  <a:moveTo>
                    <a:pt x="3129" y="0"/>
                  </a:moveTo>
                  <a:cubicBezTo>
                    <a:pt x="3117" y="0"/>
                    <a:pt x="3105" y="1"/>
                    <a:pt x="3093" y="1"/>
                  </a:cubicBezTo>
                  <a:lnTo>
                    <a:pt x="497" y="478"/>
                  </a:lnTo>
                  <a:cubicBezTo>
                    <a:pt x="1" y="628"/>
                    <a:pt x="120" y="1349"/>
                    <a:pt x="617" y="1349"/>
                  </a:cubicBezTo>
                  <a:cubicBezTo>
                    <a:pt x="632" y="1349"/>
                    <a:pt x="648" y="1348"/>
                    <a:pt x="664" y="1347"/>
                  </a:cubicBezTo>
                  <a:lnTo>
                    <a:pt x="3260" y="882"/>
                  </a:lnTo>
                  <a:cubicBezTo>
                    <a:pt x="3760" y="731"/>
                    <a:pt x="3635" y="0"/>
                    <a:pt x="312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4" name="Google Shape;1754;p9"/>
            <p:cNvSpPr/>
            <p:nvPr/>
          </p:nvSpPr>
          <p:spPr>
            <a:xfrm>
              <a:off x="1171736" y="2448906"/>
              <a:ext cx="60123" cy="49834"/>
            </a:xfrm>
            <a:custGeom>
              <a:rect b="b" l="l" r="r" t="t"/>
              <a:pathLst>
                <a:path extrusionOk="0" h="1545" w="1864">
                  <a:moveTo>
                    <a:pt x="1013" y="0"/>
                  </a:moveTo>
                  <a:cubicBezTo>
                    <a:pt x="970" y="0"/>
                    <a:pt x="926" y="4"/>
                    <a:pt x="881" y="11"/>
                  </a:cubicBezTo>
                  <a:cubicBezTo>
                    <a:pt x="202" y="131"/>
                    <a:pt x="0" y="1012"/>
                    <a:pt x="572" y="1404"/>
                  </a:cubicBezTo>
                  <a:cubicBezTo>
                    <a:pt x="710" y="1501"/>
                    <a:pt x="860" y="1545"/>
                    <a:pt x="1007" y="1545"/>
                  </a:cubicBezTo>
                  <a:cubicBezTo>
                    <a:pt x="1454" y="1545"/>
                    <a:pt x="1864" y="1142"/>
                    <a:pt x="1774" y="631"/>
                  </a:cubicBezTo>
                  <a:cubicBezTo>
                    <a:pt x="1700" y="258"/>
                    <a:pt x="1378" y="0"/>
                    <a:pt x="101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5" name="Google Shape;1755;p9"/>
            <p:cNvSpPr/>
            <p:nvPr/>
          </p:nvSpPr>
          <p:spPr>
            <a:xfrm>
              <a:off x="1240729" y="2434133"/>
              <a:ext cx="122311" cy="43673"/>
            </a:xfrm>
            <a:custGeom>
              <a:rect b="b" l="l" r="r" t="t"/>
              <a:pathLst>
                <a:path extrusionOk="0" h="1354" w="3792">
                  <a:moveTo>
                    <a:pt x="3191" y="1"/>
                  </a:moveTo>
                  <a:cubicBezTo>
                    <a:pt x="3169" y="1"/>
                    <a:pt x="3147" y="2"/>
                    <a:pt x="3124" y="5"/>
                  </a:cubicBezTo>
                  <a:lnTo>
                    <a:pt x="528" y="469"/>
                  </a:lnTo>
                  <a:cubicBezTo>
                    <a:pt x="0" y="607"/>
                    <a:pt x="125" y="1354"/>
                    <a:pt x="625" y="1354"/>
                  </a:cubicBezTo>
                  <a:cubicBezTo>
                    <a:pt x="644" y="1354"/>
                    <a:pt x="663" y="1353"/>
                    <a:pt x="683" y="1351"/>
                  </a:cubicBezTo>
                  <a:lnTo>
                    <a:pt x="3278" y="874"/>
                  </a:lnTo>
                  <a:cubicBezTo>
                    <a:pt x="3792" y="749"/>
                    <a:pt x="3682" y="1"/>
                    <a:pt x="319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6" name="Google Shape;1756;p9"/>
            <p:cNvSpPr/>
            <p:nvPr/>
          </p:nvSpPr>
          <p:spPr>
            <a:xfrm>
              <a:off x="1114516" y="2757554"/>
              <a:ext cx="250396" cy="224527"/>
            </a:xfrm>
            <a:custGeom>
              <a:rect b="b" l="l" r="r" t="t"/>
              <a:pathLst>
                <a:path extrusionOk="0" h="6961" w="7763">
                  <a:moveTo>
                    <a:pt x="3926" y="0"/>
                  </a:moveTo>
                  <a:cubicBezTo>
                    <a:pt x="2894" y="0"/>
                    <a:pt x="1881" y="467"/>
                    <a:pt x="1214" y="1349"/>
                  </a:cubicBezTo>
                  <a:lnTo>
                    <a:pt x="6953" y="4968"/>
                  </a:lnTo>
                  <a:cubicBezTo>
                    <a:pt x="7763" y="3396"/>
                    <a:pt x="7239" y="1468"/>
                    <a:pt x="5751" y="527"/>
                  </a:cubicBezTo>
                  <a:cubicBezTo>
                    <a:pt x="5184" y="172"/>
                    <a:pt x="4552" y="0"/>
                    <a:pt x="3926" y="0"/>
                  </a:cubicBezTo>
                  <a:close/>
                  <a:moveTo>
                    <a:pt x="810" y="1992"/>
                  </a:moveTo>
                  <a:lnTo>
                    <a:pt x="810" y="1992"/>
                  </a:lnTo>
                  <a:cubicBezTo>
                    <a:pt x="0" y="3563"/>
                    <a:pt x="524" y="5492"/>
                    <a:pt x="2012" y="6433"/>
                  </a:cubicBezTo>
                  <a:cubicBezTo>
                    <a:pt x="2580" y="6788"/>
                    <a:pt x="3214" y="6960"/>
                    <a:pt x="3841" y="6960"/>
                  </a:cubicBezTo>
                  <a:cubicBezTo>
                    <a:pt x="4871" y="6960"/>
                    <a:pt x="5882" y="6496"/>
                    <a:pt x="6548"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7" name="Google Shape;1757;p9"/>
            <p:cNvSpPr/>
            <p:nvPr/>
          </p:nvSpPr>
          <p:spPr>
            <a:xfrm>
              <a:off x="1583407" y="2276051"/>
              <a:ext cx="196272" cy="181563"/>
            </a:xfrm>
            <a:custGeom>
              <a:rect b="b" l="l" r="r" t="t"/>
              <a:pathLst>
                <a:path extrusionOk="0" h="5629" w="6085">
                  <a:moveTo>
                    <a:pt x="3608" y="1"/>
                  </a:moveTo>
                  <a:lnTo>
                    <a:pt x="1215" y="1620"/>
                  </a:lnTo>
                  <a:cubicBezTo>
                    <a:pt x="251" y="2275"/>
                    <a:pt x="1" y="3585"/>
                    <a:pt x="655"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8" name="Google Shape;1758;p9"/>
            <p:cNvSpPr/>
            <p:nvPr/>
          </p:nvSpPr>
          <p:spPr>
            <a:xfrm>
              <a:off x="1716297" y="2200542"/>
              <a:ext cx="195885" cy="181918"/>
            </a:xfrm>
            <a:custGeom>
              <a:rect b="b" l="l" r="r" t="t"/>
              <a:pathLst>
                <a:path extrusionOk="0" h="5640" w="6073">
                  <a:moveTo>
                    <a:pt x="3568" y="0"/>
                  </a:moveTo>
                  <a:cubicBezTo>
                    <a:pt x="3162" y="0"/>
                    <a:pt x="2752" y="119"/>
                    <a:pt x="2393" y="365"/>
                  </a:cubicBezTo>
                  <a:lnTo>
                    <a:pt x="0" y="1996"/>
                  </a:lnTo>
                  <a:lnTo>
                    <a:pt x="2477" y="5640"/>
                  </a:lnTo>
                  <a:lnTo>
                    <a:pt x="4870" y="4009"/>
                  </a:lnTo>
                  <a:cubicBezTo>
                    <a:pt x="5822" y="3354"/>
                    <a:pt x="6072" y="2044"/>
                    <a:pt x="5417" y="1080"/>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59" name="Google Shape;1759;p9"/>
            <p:cNvSpPr/>
            <p:nvPr/>
          </p:nvSpPr>
          <p:spPr>
            <a:xfrm>
              <a:off x="1526186" y="2651177"/>
              <a:ext cx="345677" cy="344387"/>
            </a:xfrm>
            <a:custGeom>
              <a:rect b="b" l="l" r="r" t="t"/>
              <a:pathLst>
                <a:path extrusionOk="0" h="10677" w="10717">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3" y="6028"/>
                    <a:pt x="346" y="6052"/>
                  </a:cubicBezTo>
                  <a:lnTo>
                    <a:pt x="346" y="6063"/>
                  </a:lnTo>
                  <a:lnTo>
                    <a:pt x="3822" y="6516"/>
                  </a:lnTo>
                  <a:lnTo>
                    <a:pt x="3370" y="10004"/>
                  </a:lnTo>
                  <a:cubicBezTo>
                    <a:pt x="3334" y="10207"/>
                    <a:pt x="3477" y="10385"/>
                    <a:pt x="3691" y="10421"/>
                  </a:cubicBezTo>
                  <a:lnTo>
                    <a:pt x="5656" y="10671"/>
                  </a:lnTo>
                  <a:cubicBezTo>
                    <a:pt x="5677" y="10675"/>
                    <a:pt x="5698" y="10677"/>
                    <a:pt x="5718" y="10677"/>
                  </a:cubicBezTo>
                  <a:cubicBezTo>
                    <a:pt x="5896" y="10677"/>
                    <a:pt x="6051" y="10543"/>
                    <a:pt x="6073" y="10362"/>
                  </a:cubicBezTo>
                  <a:lnTo>
                    <a:pt x="6537" y="6873"/>
                  </a:lnTo>
                  <a:lnTo>
                    <a:pt x="10014" y="7337"/>
                  </a:lnTo>
                  <a:cubicBezTo>
                    <a:pt x="10028" y="7339"/>
                    <a:pt x="10043" y="7340"/>
                    <a:pt x="10058" y="7340"/>
                  </a:cubicBezTo>
                  <a:cubicBezTo>
                    <a:pt x="10243" y="7340"/>
                    <a:pt x="10408" y="7204"/>
                    <a:pt x="10430" y="7016"/>
                  </a:cubicBezTo>
                  <a:lnTo>
                    <a:pt x="10692" y="5039"/>
                  </a:lnTo>
                  <a:cubicBezTo>
                    <a:pt x="10716" y="4837"/>
                    <a:pt x="10573" y="4647"/>
                    <a:pt x="10371" y="4623"/>
                  </a:cubicBezTo>
                  <a:lnTo>
                    <a:pt x="6894" y="4158"/>
                  </a:lnTo>
                  <a:lnTo>
                    <a:pt x="7347" y="682"/>
                  </a:lnTo>
                  <a:cubicBezTo>
                    <a:pt x="7382" y="479"/>
                    <a:pt x="7240" y="289"/>
                    <a:pt x="7025"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0" name="Google Shape;1760;p9"/>
            <p:cNvSpPr/>
            <p:nvPr/>
          </p:nvSpPr>
          <p:spPr>
            <a:xfrm>
              <a:off x="1083390" y="3172611"/>
              <a:ext cx="349902" cy="436507"/>
            </a:xfrm>
            <a:custGeom>
              <a:rect b="b" l="l" r="r" t="t"/>
              <a:pathLst>
                <a:path extrusionOk="0" h="13533" w="10848">
                  <a:moveTo>
                    <a:pt x="4159" y="435"/>
                  </a:moveTo>
                  <a:cubicBezTo>
                    <a:pt x="4446" y="435"/>
                    <a:pt x="4730" y="608"/>
                    <a:pt x="4787" y="994"/>
                  </a:cubicBezTo>
                  <a:cubicBezTo>
                    <a:pt x="4811" y="1196"/>
                    <a:pt x="4763" y="1387"/>
                    <a:pt x="4632" y="1542"/>
                  </a:cubicBezTo>
                  <a:lnTo>
                    <a:pt x="3846" y="1685"/>
                  </a:lnTo>
                  <a:cubicBezTo>
                    <a:pt x="3668" y="1589"/>
                    <a:pt x="3549" y="1423"/>
                    <a:pt x="3513" y="1232"/>
                  </a:cubicBezTo>
                  <a:cubicBezTo>
                    <a:pt x="3398" y="732"/>
                    <a:pt x="3782" y="435"/>
                    <a:pt x="4159" y="435"/>
                  </a:cubicBezTo>
                  <a:close/>
                  <a:moveTo>
                    <a:pt x="7876" y="2734"/>
                  </a:moveTo>
                  <a:cubicBezTo>
                    <a:pt x="8125" y="2734"/>
                    <a:pt x="8354" y="2922"/>
                    <a:pt x="8406" y="3185"/>
                  </a:cubicBezTo>
                  <a:lnTo>
                    <a:pt x="9788" y="10757"/>
                  </a:lnTo>
                  <a:cubicBezTo>
                    <a:pt x="9835" y="11055"/>
                    <a:pt x="9645" y="11341"/>
                    <a:pt x="9347" y="11400"/>
                  </a:cubicBezTo>
                  <a:lnTo>
                    <a:pt x="3084" y="12543"/>
                  </a:lnTo>
                  <a:cubicBezTo>
                    <a:pt x="3055" y="12548"/>
                    <a:pt x="3026" y="12550"/>
                    <a:pt x="2997" y="12550"/>
                  </a:cubicBezTo>
                  <a:cubicBezTo>
                    <a:pt x="2733" y="12550"/>
                    <a:pt x="2496" y="12359"/>
                    <a:pt x="2453" y="12091"/>
                  </a:cubicBezTo>
                  <a:lnTo>
                    <a:pt x="1072" y="4530"/>
                  </a:lnTo>
                  <a:cubicBezTo>
                    <a:pt x="1013" y="4221"/>
                    <a:pt x="1215" y="3935"/>
                    <a:pt x="1513" y="3887"/>
                  </a:cubicBezTo>
                  <a:lnTo>
                    <a:pt x="2263" y="3756"/>
                  </a:lnTo>
                  <a:cubicBezTo>
                    <a:pt x="2294" y="3965"/>
                    <a:pt x="2472" y="4110"/>
                    <a:pt x="2677" y="4110"/>
                  </a:cubicBezTo>
                  <a:cubicBezTo>
                    <a:pt x="2705" y="4110"/>
                    <a:pt x="2734" y="4107"/>
                    <a:pt x="2763" y="4102"/>
                  </a:cubicBezTo>
                  <a:lnTo>
                    <a:pt x="6680" y="3387"/>
                  </a:lnTo>
                  <a:cubicBezTo>
                    <a:pt x="6906" y="3351"/>
                    <a:pt x="7073" y="3113"/>
                    <a:pt x="7025" y="2887"/>
                  </a:cubicBezTo>
                  <a:lnTo>
                    <a:pt x="7775" y="2744"/>
                  </a:lnTo>
                  <a:cubicBezTo>
                    <a:pt x="7809" y="2737"/>
                    <a:pt x="7843" y="2734"/>
                    <a:pt x="7876" y="2734"/>
                  </a:cubicBezTo>
                  <a:close/>
                  <a:moveTo>
                    <a:pt x="4137" y="1"/>
                  </a:moveTo>
                  <a:cubicBezTo>
                    <a:pt x="4073" y="1"/>
                    <a:pt x="4007" y="6"/>
                    <a:pt x="3942" y="18"/>
                  </a:cubicBezTo>
                  <a:cubicBezTo>
                    <a:pt x="3346" y="125"/>
                    <a:pt x="2953" y="708"/>
                    <a:pt x="3072" y="1304"/>
                  </a:cubicBezTo>
                  <a:cubicBezTo>
                    <a:pt x="3108" y="1482"/>
                    <a:pt x="3180" y="1649"/>
                    <a:pt x="3287" y="1780"/>
                  </a:cubicBezTo>
                  <a:lnTo>
                    <a:pt x="2513" y="1935"/>
                  </a:lnTo>
                  <a:cubicBezTo>
                    <a:pt x="2203" y="1994"/>
                    <a:pt x="1989" y="2304"/>
                    <a:pt x="2049" y="2613"/>
                  </a:cubicBezTo>
                  <a:lnTo>
                    <a:pt x="2096" y="2899"/>
                  </a:lnTo>
                  <a:lnTo>
                    <a:pt x="810" y="3125"/>
                  </a:lnTo>
                  <a:cubicBezTo>
                    <a:pt x="322" y="3220"/>
                    <a:pt x="1" y="3685"/>
                    <a:pt x="96" y="4173"/>
                  </a:cubicBezTo>
                  <a:lnTo>
                    <a:pt x="1668" y="12793"/>
                  </a:lnTo>
                  <a:cubicBezTo>
                    <a:pt x="1742" y="13229"/>
                    <a:pt x="2121" y="13533"/>
                    <a:pt x="2549" y="13533"/>
                  </a:cubicBezTo>
                  <a:cubicBezTo>
                    <a:pt x="2600" y="13533"/>
                    <a:pt x="2651" y="13528"/>
                    <a:pt x="2703" y="13519"/>
                  </a:cubicBezTo>
                  <a:lnTo>
                    <a:pt x="10038" y="12174"/>
                  </a:lnTo>
                  <a:cubicBezTo>
                    <a:pt x="10526" y="12079"/>
                    <a:pt x="10847" y="11614"/>
                    <a:pt x="10752" y="11138"/>
                  </a:cubicBezTo>
                  <a:lnTo>
                    <a:pt x="9192" y="2494"/>
                  </a:lnTo>
                  <a:cubicBezTo>
                    <a:pt x="9108" y="2064"/>
                    <a:pt x="8738" y="1763"/>
                    <a:pt x="8316" y="1763"/>
                  </a:cubicBezTo>
                  <a:cubicBezTo>
                    <a:pt x="8260" y="1763"/>
                    <a:pt x="8202" y="1769"/>
                    <a:pt x="8145" y="1780"/>
                  </a:cubicBezTo>
                  <a:lnTo>
                    <a:pt x="6859" y="2018"/>
                  </a:lnTo>
                  <a:lnTo>
                    <a:pt x="6811" y="1744"/>
                  </a:lnTo>
                  <a:cubicBezTo>
                    <a:pt x="6758" y="1459"/>
                    <a:pt x="6508" y="1258"/>
                    <a:pt x="6237" y="1258"/>
                  </a:cubicBezTo>
                  <a:cubicBezTo>
                    <a:pt x="6202" y="1258"/>
                    <a:pt x="6167" y="1261"/>
                    <a:pt x="6132" y="1268"/>
                  </a:cubicBezTo>
                  <a:lnTo>
                    <a:pt x="5180" y="1435"/>
                  </a:lnTo>
                  <a:cubicBezTo>
                    <a:pt x="5239" y="1268"/>
                    <a:pt x="5251" y="1089"/>
                    <a:pt x="5216" y="923"/>
                  </a:cubicBezTo>
                  <a:cubicBezTo>
                    <a:pt x="5131" y="381"/>
                    <a:pt x="4667"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1" name="Google Shape;1761;p9"/>
            <p:cNvSpPr/>
            <p:nvPr/>
          </p:nvSpPr>
          <p:spPr>
            <a:xfrm>
              <a:off x="1145609" y="3329886"/>
              <a:ext cx="60059" cy="49834"/>
            </a:xfrm>
            <a:custGeom>
              <a:rect b="b" l="l" r="r" t="t"/>
              <a:pathLst>
                <a:path extrusionOk="0" h="1545" w="1862">
                  <a:moveTo>
                    <a:pt x="1002" y="0"/>
                  </a:moveTo>
                  <a:cubicBezTo>
                    <a:pt x="958" y="0"/>
                    <a:pt x="914" y="4"/>
                    <a:pt x="870" y="11"/>
                  </a:cubicBezTo>
                  <a:cubicBezTo>
                    <a:pt x="191" y="130"/>
                    <a:pt x="0" y="1011"/>
                    <a:pt x="572" y="1404"/>
                  </a:cubicBezTo>
                  <a:cubicBezTo>
                    <a:pt x="710" y="1501"/>
                    <a:pt x="861" y="1545"/>
                    <a:pt x="1007" y="1545"/>
                  </a:cubicBezTo>
                  <a:cubicBezTo>
                    <a:pt x="1453" y="1545"/>
                    <a:pt x="1861" y="1142"/>
                    <a:pt x="1763" y="630"/>
                  </a:cubicBezTo>
                  <a:cubicBezTo>
                    <a:pt x="1699" y="258"/>
                    <a:pt x="1369"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2" name="Google Shape;1762;p9"/>
            <p:cNvSpPr/>
            <p:nvPr/>
          </p:nvSpPr>
          <p:spPr>
            <a:xfrm>
              <a:off x="1213345" y="3315178"/>
              <a:ext cx="125214" cy="43544"/>
            </a:xfrm>
            <a:custGeom>
              <a:rect b="b" l="l" r="r" t="t"/>
              <a:pathLst>
                <a:path extrusionOk="0" h="1350" w="3882">
                  <a:moveTo>
                    <a:pt x="3284" y="0"/>
                  </a:moveTo>
                  <a:cubicBezTo>
                    <a:pt x="3246" y="0"/>
                    <a:pt x="3206" y="5"/>
                    <a:pt x="3163" y="15"/>
                  </a:cubicBezTo>
                  <a:lnTo>
                    <a:pt x="3151" y="3"/>
                  </a:lnTo>
                  <a:lnTo>
                    <a:pt x="556" y="479"/>
                  </a:lnTo>
                  <a:cubicBezTo>
                    <a:pt x="0" y="557"/>
                    <a:pt x="108" y="1349"/>
                    <a:pt x="608" y="1349"/>
                  </a:cubicBezTo>
                  <a:cubicBezTo>
                    <a:pt x="644" y="1349"/>
                    <a:pt x="682" y="1345"/>
                    <a:pt x="722" y="1337"/>
                  </a:cubicBezTo>
                  <a:lnTo>
                    <a:pt x="3306" y="872"/>
                  </a:lnTo>
                  <a:cubicBezTo>
                    <a:pt x="3881" y="817"/>
                    <a:pt x="3788" y="0"/>
                    <a:pt x="328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3" name="Google Shape;1763;p9"/>
            <p:cNvSpPr/>
            <p:nvPr/>
          </p:nvSpPr>
          <p:spPr>
            <a:xfrm>
              <a:off x="1158286" y="3399267"/>
              <a:ext cx="60059" cy="49963"/>
            </a:xfrm>
            <a:custGeom>
              <a:rect b="b" l="l" r="r" t="t"/>
              <a:pathLst>
                <a:path extrusionOk="0" h="1549" w="1862">
                  <a:moveTo>
                    <a:pt x="1015" y="1"/>
                  </a:moveTo>
                  <a:cubicBezTo>
                    <a:pt x="967" y="1"/>
                    <a:pt x="918" y="6"/>
                    <a:pt x="870" y="15"/>
                  </a:cubicBezTo>
                  <a:cubicBezTo>
                    <a:pt x="191" y="134"/>
                    <a:pt x="0" y="1015"/>
                    <a:pt x="560" y="1408"/>
                  </a:cubicBezTo>
                  <a:cubicBezTo>
                    <a:pt x="701" y="1505"/>
                    <a:pt x="854" y="1549"/>
                    <a:pt x="1002" y="1549"/>
                  </a:cubicBezTo>
                  <a:cubicBezTo>
                    <a:pt x="1453" y="1549"/>
                    <a:pt x="1861" y="1146"/>
                    <a:pt x="1762" y="635"/>
                  </a:cubicBezTo>
                  <a:cubicBezTo>
                    <a:pt x="1699"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4" name="Google Shape;1764;p9"/>
            <p:cNvSpPr/>
            <p:nvPr/>
          </p:nvSpPr>
          <p:spPr>
            <a:xfrm>
              <a:off x="1227795" y="3384688"/>
              <a:ext cx="121279" cy="43544"/>
            </a:xfrm>
            <a:custGeom>
              <a:rect b="b" l="l" r="r" t="t"/>
              <a:pathLst>
                <a:path extrusionOk="0" h="1350" w="3760">
                  <a:moveTo>
                    <a:pt x="3143" y="1"/>
                  </a:moveTo>
                  <a:cubicBezTo>
                    <a:pt x="3128" y="1"/>
                    <a:pt x="3112" y="2"/>
                    <a:pt x="3096" y="3"/>
                  </a:cubicBezTo>
                  <a:lnTo>
                    <a:pt x="500" y="467"/>
                  </a:lnTo>
                  <a:cubicBezTo>
                    <a:pt x="0" y="619"/>
                    <a:pt x="125" y="1350"/>
                    <a:pt x="631" y="1350"/>
                  </a:cubicBezTo>
                  <a:cubicBezTo>
                    <a:pt x="643" y="1350"/>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5" name="Google Shape;1765;p9"/>
            <p:cNvSpPr/>
            <p:nvPr/>
          </p:nvSpPr>
          <p:spPr>
            <a:xfrm>
              <a:off x="1171736" y="3473486"/>
              <a:ext cx="60123" cy="49866"/>
            </a:xfrm>
            <a:custGeom>
              <a:rect b="b" l="l" r="r" t="t"/>
              <a:pathLst>
                <a:path extrusionOk="0" h="1546" w="1864">
                  <a:moveTo>
                    <a:pt x="1013" y="1"/>
                  </a:moveTo>
                  <a:cubicBezTo>
                    <a:pt x="970" y="1"/>
                    <a:pt x="926" y="5"/>
                    <a:pt x="881" y="12"/>
                  </a:cubicBezTo>
                  <a:cubicBezTo>
                    <a:pt x="202"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6" name="Google Shape;1766;p9"/>
            <p:cNvSpPr/>
            <p:nvPr/>
          </p:nvSpPr>
          <p:spPr>
            <a:xfrm>
              <a:off x="1241342" y="3458874"/>
              <a:ext cx="121440" cy="43512"/>
            </a:xfrm>
            <a:custGeom>
              <a:rect b="b" l="l" r="r" t="t"/>
              <a:pathLst>
                <a:path extrusionOk="0" h="1349" w="3765">
                  <a:moveTo>
                    <a:pt x="3105" y="1"/>
                  </a:moveTo>
                  <a:lnTo>
                    <a:pt x="509" y="477"/>
                  </a:lnTo>
                  <a:cubicBezTo>
                    <a:pt x="1" y="616"/>
                    <a:pt x="109" y="1348"/>
                    <a:pt x="616" y="1348"/>
                  </a:cubicBezTo>
                  <a:cubicBezTo>
                    <a:pt x="632" y="1348"/>
                    <a:pt x="648" y="1348"/>
                    <a:pt x="664" y="1346"/>
                  </a:cubicBezTo>
                  <a:lnTo>
                    <a:pt x="3259" y="882"/>
                  </a:lnTo>
                  <a:cubicBezTo>
                    <a:pt x="3764" y="744"/>
                    <a:pt x="3650" y="10"/>
                    <a:pt x="3151" y="10"/>
                  </a:cubicBezTo>
                  <a:cubicBezTo>
                    <a:pt x="3132" y="10"/>
                    <a:pt x="3113" y="11"/>
                    <a:pt x="3093" y="13"/>
                  </a:cubicBezTo>
                  <a:lnTo>
                    <a:pt x="3105"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7" name="Google Shape;1767;p9"/>
            <p:cNvSpPr/>
            <p:nvPr/>
          </p:nvSpPr>
          <p:spPr>
            <a:xfrm>
              <a:off x="1114516" y="3782714"/>
              <a:ext cx="249267" cy="224140"/>
            </a:xfrm>
            <a:custGeom>
              <a:rect b="b" l="l" r="r" t="t"/>
              <a:pathLst>
                <a:path extrusionOk="0" h="6949" w="7728">
                  <a:moveTo>
                    <a:pt x="3940" y="0"/>
                  </a:moveTo>
                  <a:cubicBezTo>
                    <a:pt x="2906" y="0"/>
                    <a:pt x="1888" y="466"/>
                    <a:pt x="1214" y="1331"/>
                  </a:cubicBezTo>
                  <a:lnTo>
                    <a:pt x="6953" y="4963"/>
                  </a:lnTo>
                  <a:cubicBezTo>
                    <a:pt x="7727" y="3391"/>
                    <a:pt x="7239" y="1474"/>
                    <a:pt x="5775" y="534"/>
                  </a:cubicBezTo>
                  <a:cubicBezTo>
                    <a:pt x="5207" y="173"/>
                    <a:pt x="4570" y="0"/>
                    <a:pt x="3940" y="0"/>
                  </a:cubicBezTo>
                  <a:close/>
                  <a:moveTo>
                    <a:pt x="810" y="1974"/>
                  </a:moveTo>
                  <a:lnTo>
                    <a:pt x="810" y="1974"/>
                  </a:lnTo>
                  <a:cubicBezTo>
                    <a:pt x="0" y="3546"/>
                    <a:pt x="524" y="5475"/>
                    <a:pt x="2012" y="6415"/>
                  </a:cubicBezTo>
                  <a:cubicBezTo>
                    <a:pt x="2579" y="6775"/>
                    <a:pt x="3212" y="6948"/>
                    <a:pt x="3839" y="6948"/>
                  </a:cubicBezTo>
                  <a:cubicBezTo>
                    <a:pt x="4870" y="6948"/>
                    <a:pt x="5882" y="6480"/>
                    <a:pt x="6548" y="5606"/>
                  </a:cubicBezTo>
                  <a:lnTo>
                    <a:pt x="810" y="1974"/>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8" name="Google Shape;1768;p9"/>
            <p:cNvSpPr/>
            <p:nvPr/>
          </p:nvSpPr>
          <p:spPr>
            <a:xfrm>
              <a:off x="1583407" y="3300276"/>
              <a:ext cx="196272" cy="182047"/>
            </a:xfrm>
            <a:custGeom>
              <a:rect b="b" l="l" r="r" t="t"/>
              <a:pathLst>
                <a:path extrusionOk="0" h="5644" w="6085">
                  <a:moveTo>
                    <a:pt x="3608" y="1"/>
                  </a:moveTo>
                  <a:lnTo>
                    <a:pt x="1215" y="1632"/>
                  </a:lnTo>
                  <a:cubicBezTo>
                    <a:pt x="251" y="2287"/>
                    <a:pt x="1" y="3596"/>
                    <a:pt x="655"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69" name="Google Shape;1769;p9"/>
            <p:cNvSpPr/>
            <p:nvPr/>
          </p:nvSpPr>
          <p:spPr>
            <a:xfrm>
              <a:off x="1716297" y="3225154"/>
              <a:ext cx="195885" cy="181918"/>
            </a:xfrm>
            <a:custGeom>
              <a:rect b="b" l="l" r="r" t="t"/>
              <a:pathLst>
                <a:path extrusionOk="0" h="5640" w="6073">
                  <a:moveTo>
                    <a:pt x="3568" y="0"/>
                  </a:moveTo>
                  <a:cubicBezTo>
                    <a:pt x="3162" y="0"/>
                    <a:pt x="2752" y="118"/>
                    <a:pt x="2393" y="365"/>
                  </a:cubicBezTo>
                  <a:lnTo>
                    <a:pt x="0" y="1996"/>
                  </a:lnTo>
                  <a:lnTo>
                    <a:pt x="2477" y="5640"/>
                  </a:lnTo>
                  <a:lnTo>
                    <a:pt x="4870" y="4008"/>
                  </a:lnTo>
                  <a:cubicBezTo>
                    <a:pt x="5822" y="3354"/>
                    <a:pt x="6072" y="2044"/>
                    <a:pt x="5417" y="1091"/>
                  </a:cubicBezTo>
                  <a:lnTo>
                    <a:pt x="5310" y="925"/>
                  </a:lnTo>
                  <a:cubicBezTo>
                    <a:pt x="4902" y="324"/>
                    <a:pt x="4240" y="0"/>
                    <a:pt x="356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0" name="Google Shape;1770;p9"/>
            <p:cNvSpPr/>
            <p:nvPr/>
          </p:nvSpPr>
          <p:spPr>
            <a:xfrm>
              <a:off x="1526186" y="3675789"/>
              <a:ext cx="345677" cy="344677"/>
            </a:xfrm>
            <a:custGeom>
              <a:rect b="b" l="l" r="r" t="t"/>
              <a:pathLst>
                <a:path extrusionOk="0" h="10686" w="10717">
                  <a:moveTo>
                    <a:pt x="5017" y="0"/>
                  </a:moveTo>
                  <a:cubicBezTo>
                    <a:pt x="4831" y="0"/>
                    <a:pt x="4666" y="137"/>
                    <a:pt x="4644" y="324"/>
                  </a:cubicBezTo>
                  <a:lnTo>
                    <a:pt x="4180" y="3813"/>
                  </a:lnTo>
                  <a:lnTo>
                    <a:pt x="703" y="3349"/>
                  </a:lnTo>
                  <a:cubicBezTo>
                    <a:pt x="688" y="3347"/>
                    <a:pt x="673" y="3346"/>
                    <a:pt x="659" y="3346"/>
                  </a:cubicBezTo>
                  <a:cubicBezTo>
                    <a:pt x="474" y="3346"/>
                    <a:pt x="308" y="3482"/>
                    <a:pt x="286" y="3670"/>
                  </a:cubicBezTo>
                  <a:lnTo>
                    <a:pt x="24" y="5647"/>
                  </a:lnTo>
                  <a:cubicBezTo>
                    <a:pt x="1" y="5849"/>
                    <a:pt x="143" y="6028"/>
                    <a:pt x="346" y="6063"/>
                  </a:cubicBezTo>
                  <a:lnTo>
                    <a:pt x="3822" y="6528"/>
                  </a:lnTo>
                  <a:lnTo>
                    <a:pt x="3370" y="10004"/>
                  </a:lnTo>
                  <a:cubicBezTo>
                    <a:pt x="3334" y="10207"/>
                    <a:pt x="3477" y="10397"/>
                    <a:pt x="3691" y="10421"/>
                  </a:cubicBezTo>
                  <a:lnTo>
                    <a:pt x="5656" y="10683"/>
                  </a:lnTo>
                  <a:cubicBezTo>
                    <a:pt x="5671" y="10685"/>
                    <a:pt x="5686" y="10685"/>
                    <a:pt x="5700" y="10685"/>
                  </a:cubicBezTo>
                  <a:cubicBezTo>
                    <a:pt x="5885" y="10685"/>
                    <a:pt x="6051" y="10549"/>
                    <a:pt x="6073" y="10361"/>
                  </a:cubicBezTo>
                  <a:lnTo>
                    <a:pt x="6537" y="6873"/>
                  </a:lnTo>
                  <a:lnTo>
                    <a:pt x="10014" y="7337"/>
                  </a:lnTo>
                  <a:cubicBezTo>
                    <a:pt x="10028" y="7339"/>
                    <a:pt x="10043" y="7340"/>
                    <a:pt x="10058" y="7340"/>
                  </a:cubicBezTo>
                  <a:cubicBezTo>
                    <a:pt x="10243" y="7340"/>
                    <a:pt x="10408" y="7203"/>
                    <a:pt x="10430" y="7016"/>
                  </a:cubicBezTo>
                  <a:lnTo>
                    <a:pt x="10692" y="5039"/>
                  </a:lnTo>
                  <a:cubicBezTo>
                    <a:pt x="10716" y="4837"/>
                    <a:pt x="10573" y="4646"/>
                    <a:pt x="10371" y="4623"/>
                  </a:cubicBezTo>
                  <a:lnTo>
                    <a:pt x="6894" y="4170"/>
                  </a:lnTo>
                  <a:lnTo>
                    <a:pt x="7347" y="682"/>
                  </a:lnTo>
                  <a:cubicBezTo>
                    <a:pt x="7382" y="479"/>
                    <a:pt x="7240" y="289"/>
                    <a:pt x="7025"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1" name="Google Shape;1771;p9"/>
            <p:cNvSpPr/>
            <p:nvPr/>
          </p:nvSpPr>
          <p:spPr>
            <a:xfrm>
              <a:off x="1083390" y="4197223"/>
              <a:ext cx="349902" cy="436120"/>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2" name="Google Shape;1772;p9"/>
            <p:cNvSpPr/>
            <p:nvPr/>
          </p:nvSpPr>
          <p:spPr>
            <a:xfrm>
              <a:off x="1145609" y="4354466"/>
              <a:ext cx="60059" cy="49866"/>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3" name="Google Shape;1773;p9"/>
            <p:cNvSpPr/>
            <p:nvPr/>
          </p:nvSpPr>
          <p:spPr>
            <a:xfrm>
              <a:off x="1213893" y="4339823"/>
              <a:ext cx="124375" cy="43383"/>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4" name="Google Shape;1774;p9"/>
            <p:cNvSpPr/>
            <p:nvPr/>
          </p:nvSpPr>
          <p:spPr>
            <a:xfrm>
              <a:off x="1158286"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5" name="Google Shape;1775;p9"/>
            <p:cNvSpPr/>
            <p:nvPr/>
          </p:nvSpPr>
          <p:spPr>
            <a:xfrm>
              <a:off x="1227795"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6" name="Google Shape;1776;p9"/>
            <p:cNvSpPr/>
            <p:nvPr/>
          </p:nvSpPr>
          <p:spPr>
            <a:xfrm>
              <a:off x="1171736" y="4498130"/>
              <a:ext cx="60123" cy="50221"/>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7" name="Google Shape;1777;p9"/>
            <p:cNvSpPr/>
            <p:nvPr/>
          </p:nvSpPr>
          <p:spPr>
            <a:xfrm>
              <a:off x="1240826" y="4483390"/>
              <a:ext cx="122311" cy="43673"/>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8" name="Google Shape;1778;p9"/>
            <p:cNvSpPr/>
            <p:nvPr/>
          </p:nvSpPr>
          <p:spPr>
            <a:xfrm>
              <a:off x="1114516" y="4806940"/>
              <a:ext cx="250396" cy="224527"/>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79" name="Google Shape;1779;p9"/>
            <p:cNvSpPr/>
            <p:nvPr/>
          </p:nvSpPr>
          <p:spPr>
            <a:xfrm>
              <a:off x="1583407" y="4325276"/>
              <a:ext cx="196272" cy="181918"/>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0" name="Google Shape;1780;p9"/>
            <p:cNvSpPr/>
            <p:nvPr/>
          </p:nvSpPr>
          <p:spPr>
            <a:xfrm>
              <a:off x="1716297"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1" name="Google Shape;1781;p9"/>
            <p:cNvSpPr/>
            <p:nvPr/>
          </p:nvSpPr>
          <p:spPr>
            <a:xfrm>
              <a:off x="1526186" y="4700692"/>
              <a:ext cx="345677" cy="344387"/>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2" name="Google Shape;1782;p9"/>
            <p:cNvSpPr/>
            <p:nvPr/>
          </p:nvSpPr>
          <p:spPr>
            <a:xfrm>
              <a:off x="58777" y="99161"/>
              <a:ext cx="349902" cy="435088"/>
            </a:xfrm>
            <a:custGeom>
              <a:rect b="b" l="l" r="r" t="t"/>
              <a:pathLst>
                <a:path extrusionOk="0" h="13489" w="10848">
                  <a:moveTo>
                    <a:pt x="4152" y="412"/>
                  </a:moveTo>
                  <a:cubicBezTo>
                    <a:pt x="4441" y="412"/>
                    <a:pt x="4724" y="584"/>
                    <a:pt x="4775" y="971"/>
                  </a:cubicBezTo>
                  <a:cubicBezTo>
                    <a:pt x="4811" y="1173"/>
                    <a:pt x="4751" y="1364"/>
                    <a:pt x="4632" y="1518"/>
                  </a:cubicBezTo>
                  <a:lnTo>
                    <a:pt x="3835" y="1661"/>
                  </a:lnTo>
                  <a:cubicBezTo>
                    <a:pt x="3668" y="1566"/>
                    <a:pt x="3549" y="1399"/>
                    <a:pt x="3501" y="1209"/>
                  </a:cubicBezTo>
                  <a:cubicBezTo>
                    <a:pt x="3386" y="709"/>
                    <a:pt x="3774" y="412"/>
                    <a:pt x="4152" y="412"/>
                  </a:cubicBezTo>
                  <a:close/>
                  <a:moveTo>
                    <a:pt x="7855" y="2726"/>
                  </a:moveTo>
                  <a:cubicBezTo>
                    <a:pt x="8117" y="2726"/>
                    <a:pt x="8352" y="2907"/>
                    <a:pt x="8395"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09"/>
                    <a:pt x="1215" y="3935"/>
                    <a:pt x="1513" y="3876"/>
                  </a:cubicBezTo>
                  <a:lnTo>
                    <a:pt x="2263" y="3745"/>
                  </a:lnTo>
                  <a:cubicBezTo>
                    <a:pt x="2294" y="3954"/>
                    <a:pt x="2473" y="4099"/>
                    <a:pt x="2677" y="4099"/>
                  </a:cubicBezTo>
                  <a:cubicBezTo>
                    <a:pt x="2705" y="4099"/>
                    <a:pt x="2734" y="4096"/>
                    <a:pt x="2763" y="4090"/>
                  </a:cubicBezTo>
                  <a:lnTo>
                    <a:pt x="6680" y="3376"/>
                  </a:lnTo>
                  <a:cubicBezTo>
                    <a:pt x="6906" y="3328"/>
                    <a:pt x="7061" y="3102"/>
                    <a:pt x="7025" y="2876"/>
                  </a:cubicBezTo>
                  <a:lnTo>
                    <a:pt x="7764" y="2733"/>
                  </a:lnTo>
                  <a:cubicBezTo>
                    <a:pt x="7794" y="2728"/>
                    <a:pt x="7825" y="2726"/>
                    <a:pt x="7855" y="2726"/>
                  </a:cubicBezTo>
                  <a:close/>
                  <a:moveTo>
                    <a:pt x="4138" y="1"/>
                  </a:moveTo>
                  <a:cubicBezTo>
                    <a:pt x="4073" y="1"/>
                    <a:pt x="4008" y="6"/>
                    <a:pt x="3942" y="18"/>
                  </a:cubicBezTo>
                  <a:cubicBezTo>
                    <a:pt x="3358" y="125"/>
                    <a:pt x="2965" y="697"/>
                    <a:pt x="3073" y="1280"/>
                  </a:cubicBezTo>
                  <a:cubicBezTo>
                    <a:pt x="3108" y="1459"/>
                    <a:pt x="3180" y="1614"/>
                    <a:pt x="3287" y="1756"/>
                  </a:cubicBezTo>
                  <a:lnTo>
                    <a:pt x="2513" y="1911"/>
                  </a:lnTo>
                  <a:cubicBezTo>
                    <a:pt x="2192" y="1971"/>
                    <a:pt x="1989" y="2268"/>
                    <a:pt x="2037" y="2590"/>
                  </a:cubicBezTo>
                  <a:lnTo>
                    <a:pt x="2096" y="2876"/>
                  </a:lnTo>
                  <a:lnTo>
                    <a:pt x="798" y="3102"/>
                  </a:lnTo>
                  <a:cubicBezTo>
                    <a:pt x="322" y="3185"/>
                    <a:pt x="1" y="3650"/>
                    <a:pt x="84" y="4138"/>
                  </a:cubicBezTo>
                  <a:lnTo>
                    <a:pt x="1668" y="12770"/>
                  </a:lnTo>
                  <a:cubicBezTo>
                    <a:pt x="1752" y="13189"/>
                    <a:pt x="2122" y="13489"/>
                    <a:pt x="2535" y="13489"/>
                  </a:cubicBezTo>
                  <a:cubicBezTo>
                    <a:pt x="2591" y="13489"/>
                    <a:pt x="2647" y="13484"/>
                    <a:pt x="2703" y="13472"/>
                  </a:cubicBezTo>
                  <a:lnTo>
                    <a:pt x="10050" y="12139"/>
                  </a:lnTo>
                  <a:cubicBezTo>
                    <a:pt x="10526" y="12043"/>
                    <a:pt x="10847" y="11579"/>
                    <a:pt x="10764" y="11091"/>
                  </a:cubicBezTo>
                  <a:lnTo>
                    <a:pt x="9180" y="2483"/>
                  </a:lnTo>
                  <a:cubicBezTo>
                    <a:pt x="9095" y="2046"/>
                    <a:pt x="8715" y="1743"/>
                    <a:pt x="8287" y="1743"/>
                  </a:cubicBezTo>
                  <a:cubicBezTo>
                    <a:pt x="8236" y="1743"/>
                    <a:pt x="8185" y="1748"/>
                    <a:pt x="8133" y="1756"/>
                  </a:cubicBezTo>
                  <a:lnTo>
                    <a:pt x="6859" y="1995"/>
                  </a:lnTo>
                  <a:lnTo>
                    <a:pt x="6811" y="1721"/>
                  </a:lnTo>
                  <a:cubicBezTo>
                    <a:pt x="6758" y="1435"/>
                    <a:pt x="6509" y="1235"/>
                    <a:pt x="6237" y="1235"/>
                  </a:cubicBezTo>
                  <a:cubicBezTo>
                    <a:pt x="6202" y="1235"/>
                    <a:pt x="6167" y="1238"/>
                    <a:pt x="6132" y="1245"/>
                  </a:cubicBezTo>
                  <a:lnTo>
                    <a:pt x="5180" y="1411"/>
                  </a:lnTo>
                  <a:cubicBezTo>
                    <a:pt x="5228" y="1245"/>
                    <a:pt x="5240" y="1066"/>
                    <a:pt x="5216" y="899"/>
                  </a:cubicBezTo>
                  <a:cubicBezTo>
                    <a:pt x="5110" y="370"/>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3" name="Google Shape;1783;p9"/>
            <p:cNvSpPr/>
            <p:nvPr/>
          </p:nvSpPr>
          <p:spPr>
            <a:xfrm>
              <a:off x="120997" y="255566"/>
              <a:ext cx="60059" cy="49898"/>
            </a:xfrm>
            <a:custGeom>
              <a:rect b="b" l="l" r="r" t="t"/>
              <a:pathLst>
                <a:path extrusionOk="0" h="1547" w="1862">
                  <a:moveTo>
                    <a:pt x="1015" y="1"/>
                  </a:moveTo>
                  <a:cubicBezTo>
                    <a:pt x="967" y="1"/>
                    <a:pt x="919" y="5"/>
                    <a:pt x="870" y="15"/>
                  </a:cubicBezTo>
                  <a:cubicBezTo>
                    <a:pt x="191" y="134"/>
                    <a:pt x="1" y="1015"/>
                    <a:pt x="560" y="1408"/>
                  </a:cubicBezTo>
                  <a:cubicBezTo>
                    <a:pt x="700" y="1504"/>
                    <a:pt x="851" y="1547"/>
                    <a:pt x="997" y="1547"/>
                  </a:cubicBezTo>
                  <a:cubicBezTo>
                    <a:pt x="1451" y="1547"/>
                    <a:pt x="1862" y="1138"/>
                    <a:pt x="1763" y="634"/>
                  </a:cubicBezTo>
                  <a:cubicBezTo>
                    <a:pt x="1689" y="266"/>
                    <a:pt x="1374"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4" name="Google Shape;1784;p9"/>
            <p:cNvSpPr/>
            <p:nvPr/>
          </p:nvSpPr>
          <p:spPr>
            <a:xfrm>
              <a:off x="189184" y="241019"/>
              <a:ext cx="124117" cy="43706"/>
            </a:xfrm>
            <a:custGeom>
              <a:rect b="b" l="l" r="r" t="t"/>
              <a:pathLst>
                <a:path extrusionOk="0" h="1355" w="3848">
                  <a:moveTo>
                    <a:pt x="3261" y="1"/>
                  </a:moveTo>
                  <a:cubicBezTo>
                    <a:pt x="3226" y="1"/>
                    <a:pt x="3188" y="5"/>
                    <a:pt x="3149" y="14"/>
                  </a:cubicBezTo>
                  <a:lnTo>
                    <a:pt x="3137" y="14"/>
                  </a:lnTo>
                  <a:lnTo>
                    <a:pt x="542" y="490"/>
                  </a:lnTo>
                  <a:cubicBezTo>
                    <a:pt x="0" y="580"/>
                    <a:pt x="111" y="1354"/>
                    <a:pt x="610" y="1354"/>
                  </a:cubicBezTo>
                  <a:cubicBezTo>
                    <a:pt x="638" y="1354"/>
                    <a:pt x="666" y="1352"/>
                    <a:pt x="696" y="1347"/>
                  </a:cubicBezTo>
                  <a:lnTo>
                    <a:pt x="3292" y="871"/>
                  </a:lnTo>
                  <a:cubicBezTo>
                    <a:pt x="3847" y="793"/>
                    <a:pt x="3750" y="1"/>
                    <a:pt x="326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5" name="Google Shape;1785;p9"/>
            <p:cNvSpPr/>
            <p:nvPr/>
          </p:nvSpPr>
          <p:spPr>
            <a:xfrm>
              <a:off x="133673" y="325172"/>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6" name="Google Shape;1786;p9"/>
            <p:cNvSpPr/>
            <p:nvPr/>
          </p:nvSpPr>
          <p:spPr>
            <a:xfrm>
              <a:off x="203183" y="310528"/>
              <a:ext cx="121021" cy="43512"/>
            </a:xfrm>
            <a:custGeom>
              <a:rect b="b" l="l" r="r" t="t"/>
              <a:pathLst>
                <a:path extrusionOk="0" h="1349" w="3752">
                  <a:moveTo>
                    <a:pt x="3132" y="0"/>
                  </a:moveTo>
                  <a:cubicBezTo>
                    <a:pt x="3120" y="0"/>
                    <a:pt x="3108" y="1"/>
                    <a:pt x="3096" y="2"/>
                  </a:cubicBezTo>
                  <a:lnTo>
                    <a:pt x="501" y="478"/>
                  </a:lnTo>
                  <a:cubicBezTo>
                    <a:pt x="0" y="618"/>
                    <a:pt x="125" y="1348"/>
                    <a:pt x="620" y="1348"/>
                  </a:cubicBezTo>
                  <a:cubicBezTo>
                    <a:pt x="632" y="1348"/>
                    <a:pt x="643" y="1348"/>
                    <a:pt x="655" y="1347"/>
                  </a:cubicBezTo>
                  <a:lnTo>
                    <a:pt x="3251" y="871"/>
                  </a:lnTo>
                  <a:cubicBezTo>
                    <a:pt x="3751" y="731"/>
                    <a:pt x="3638" y="0"/>
                    <a:pt x="313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7" name="Google Shape;1787;p9"/>
            <p:cNvSpPr/>
            <p:nvPr/>
          </p:nvSpPr>
          <p:spPr>
            <a:xfrm>
              <a:off x="147124" y="399294"/>
              <a:ext cx="60156" cy="50189"/>
            </a:xfrm>
            <a:custGeom>
              <a:rect b="b" l="l" r="r" t="t"/>
              <a:pathLst>
                <a:path extrusionOk="0" h="1556" w="1865">
                  <a:moveTo>
                    <a:pt x="1013" y="1"/>
                  </a:moveTo>
                  <a:cubicBezTo>
                    <a:pt x="970" y="1"/>
                    <a:pt x="926" y="4"/>
                    <a:pt x="881" y="12"/>
                  </a:cubicBezTo>
                  <a:cubicBezTo>
                    <a:pt x="191" y="131"/>
                    <a:pt x="0" y="1012"/>
                    <a:pt x="572" y="1417"/>
                  </a:cubicBezTo>
                  <a:cubicBezTo>
                    <a:pt x="708" y="1513"/>
                    <a:pt x="857" y="1556"/>
                    <a:pt x="1002" y="1556"/>
                  </a:cubicBezTo>
                  <a:cubicBezTo>
                    <a:pt x="1451" y="1556"/>
                    <a:pt x="1864" y="1147"/>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8" name="Google Shape;1788;p9"/>
            <p:cNvSpPr/>
            <p:nvPr/>
          </p:nvSpPr>
          <p:spPr>
            <a:xfrm>
              <a:off x="216085" y="384586"/>
              <a:ext cx="122472" cy="44028"/>
            </a:xfrm>
            <a:custGeom>
              <a:rect b="b" l="l" r="r" t="t"/>
              <a:pathLst>
                <a:path extrusionOk="0" h="1365" w="3797">
                  <a:moveTo>
                    <a:pt x="3171" y="0"/>
                  </a:moveTo>
                  <a:cubicBezTo>
                    <a:pt x="3152" y="0"/>
                    <a:pt x="3133" y="1"/>
                    <a:pt x="3113" y="4"/>
                  </a:cubicBezTo>
                  <a:lnTo>
                    <a:pt x="517" y="480"/>
                  </a:lnTo>
                  <a:cubicBezTo>
                    <a:pt x="0" y="606"/>
                    <a:pt x="115" y="1364"/>
                    <a:pt x="626" y="1364"/>
                  </a:cubicBezTo>
                  <a:cubicBezTo>
                    <a:pt x="645" y="1364"/>
                    <a:pt x="664" y="1363"/>
                    <a:pt x="684" y="1361"/>
                  </a:cubicBezTo>
                  <a:lnTo>
                    <a:pt x="3280" y="885"/>
                  </a:lnTo>
                  <a:cubicBezTo>
                    <a:pt x="3796" y="758"/>
                    <a:pt x="3682" y="0"/>
                    <a:pt x="317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89" name="Google Shape;1789;p9"/>
            <p:cNvSpPr/>
            <p:nvPr/>
          </p:nvSpPr>
          <p:spPr>
            <a:xfrm>
              <a:off x="89903" y="708297"/>
              <a:ext cx="250428" cy="224430"/>
            </a:xfrm>
            <a:custGeom>
              <a:rect b="b" l="l" r="r" t="t"/>
              <a:pathLst>
                <a:path extrusionOk="0" h="6958" w="7764">
                  <a:moveTo>
                    <a:pt x="3919" y="1"/>
                  </a:moveTo>
                  <a:cubicBezTo>
                    <a:pt x="2892" y="1"/>
                    <a:pt x="1881" y="465"/>
                    <a:pt x="1215" y="1338"/>
                  </a:cubicBezTo>
                  <a:lnTo>
                    <a:pt x="6953" y="4969"/>
                  </a:lnTo>
                  <a:cubicBezTo>
                    <a:pt x="7763" y="3398"/>
                    <a:pt x="7239" y="1469"/>
                    <a:pt x="5739" y="528"/>
                  </a:cubicBezTo>
                  <a:cubicBezTo>
                    <a:pt x="5176" y="173"/>
                    <a:pt x="4545" y="1"/>
                    <a:pt x="3919" y="1"/>
                  </a:cubicBezTo>
                  <a:close/>
                  <a:moveTo>
                    <a:pt x="810" y="1993"/>
                  </a:moveTo>
                  <a:lnTo>
                    <a:pt x="810" y="1993"/>
                  </a:lnTo>
                  <a:cubicBezTo>
                    <a:pt x="0" y="3553"/>
                    <a:pt x="524" y="5481"/>
                    <a:pt x="2012" y="6434"/>
                  </a:cubicBezTo>
                  <a:cubicBezTo>
                    <a:pt x="2572" y="6788"/>
                    <a:pt x="3201" y="6958"/>
                    <a:pt x="3824" y="6958"/>
                  </a:cubicBezTo>
                  <a:cubicBezTo>
                    <a:pt x="4859" y="6958"/>
                    <a:pt x="5880" y="6489"/>
                    <a:pt x="6549" y="5612"/>
                  </a:cubicBezTo>
                  <a:lnTo>
                    <a:pt x="810" y="1993"/>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0" name="Google Shape;1790;p9"/>
            <p:cNvSpPr/>
            <p:nvPr/>
          </p:nvSpPr>
          <p:spPr>
            <a:xfrm>
              <a:off x="558794" y="226472"/>
              <a:ext cx="196272" cy="181918"/>
            </a:xfrm>
            <a:custGeom>
              <a:rect b="b" l="l" r="r" t="t"/>
              <a:pathLst>
                <a:path extrusionOk="0" h="5640" w="6085">
                  <a:moveTo>
                    <a:pt x="3608" y="0"/>
                  </a:moveTo>
                  <a:lnTo>
                    <a:pt x="1215" y="1631"/>
                  </a:lnTo>
                  <a:cubicBezTo>
                    <a:pt x="251" y="2286"/>
                    <a:pt x="1" y="3596"/>
                    <a:pt x="656" y="4560"/>
                  </a:cubicBezTo>
                  <a:lnTo>
                    <a:pt x="763" y="4715"/>
                  </a:lnTo>
                  <a:cubicBezTo>
                    <a:pt x="1171" y="5316"/>
                    <a:pt x="1833" y="5640"/>
                    <a:pt x="2508" y="5640"/>
                  </a:cubicBezTo>
                  <a:cubicBezTo>
                    <a:pt x="2916" y="5640"/>
                    <a:pt x="3328" y="5521"/>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1" name="Google Shape;1791;p9"/>
            <p:cNvSpPr/>
            <p:nvPr/>
          </p:nvSpPr>
          <p:spPr>
            <a:xfrm>
              <a:off x="691298" y="151317"/>
              <a:ext cx="196272" cy="181563"/>
            </a:xfrm>
            <a:custGeom>
              <a:rect b="b" l="l" r="r" t="t"/>
              <a:pathLst>
                <a:path extrusionOk="0" h="5629" w="6085">
                  <a:moveTo>
                    <a:pt x="3577" y="1"/>
                  </a:moveTo>
                  <a:cubicBezTo>
                    <a:pt x="3169" y="1"/>
                    <a:pt x="2757" y="119"/>
                    <a:pt x="2394" y="366"/>
                  </a:cubicBezTo>
                  <a:lnTo>
                    <a:pt x="0" y="1985"/>
                  </a:lnTo>
                  <a:lnTo>
                    <a:pt x="2489" y="5628"/>
                  </a:lnTo>
                  <a:lnTo>
                    <a:pt x="4870" y="4009"/>
                  </a:lnTo>
                  <a:cubicBezTo>
                    <a:pt x="5834" y="3354"/>
                    <a:pt x="6084" y="2044"/>
                    <a:pt x="5430" y="1080"/>
                  </a:cubicBezTo>
                  <a:lnTo>
                    <a:pt x="5322" y="925"/>
                  </a:lnTo>
                  <a:cubicBezTo>
                    <a:pt x="4914" y="324"/>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2" name="Google Shape;1792;p9"/>
            <p:cNvSpPr/>
            <p:nvPr/>
          </p:nvSpPr>
          <p:spPr>
            <a:xfrm>
              <a:off x="501187" y="602242"/>
              <a:ext cx="346451" cy="344032"/>
            </a:xfrm>
            <a:custGeom>
              <a:rect b="b" l="l" r="r" t="t"/>
              <a:pathLst>
                <a:path extrusionOk="0" h="10666" w="10741">
                  <a:moveTo>
                    <a:pt x="5011" y="1"/>
                  </a:moveTo>
                  <a:cubicBezTo>
                    <a:pt x="4833" y="1"/>
                    <a:pt x="4677" y="136"/>
                    <a:pt x="4656" y="328"/>
                  </a:cubicBezTo>
                  <a:lnTo>
                    <a:pt x="4192" y="3805"/>
                  </a:lnTo>
                  <a:lnTo>
                    <a:pt x="715" y="3340"/>
                  </a:lnTo>
                  <a:cubicBezTo>
                    <a:pt x="700" y="3338"/>
                    <a:pt x="686" y="3338"/>
                    <a:pt x="671" y="3338"/>
                  </a:cubicBezTo>
                  <a:cubicBezTo>
                    <a:pt x="486" y="3338"/>
                    <a:pt x="320" y="3474"/>
                    <a:pt x="298" y="3662"/>
                  </a:cubicBezTo>
                  <a:lnTo>
                    <a:pt x="36" y="5638"/>
                  </a:lnTo>
                  <a:cubicBezTo>
                    <a:pt x="1" y="5840"/>
                    <a:pt x="144" y="6031"/>
                    <a:pt x="358" y="6055"/>
                  </a:cubicBezTo>
                  <a:lnTo>
                    <a:pt x="358" y="6043"/>
                  </a:lnTo>
                  <a:lnTo>
                    <a:pt x="3835" y="6507"/>
                  </a:lnTo>
                  <a:lnTo>
                    <a:pt x="3370" y="9984"/>
                  </a:lnTo>
                  <a:cubicBezTo>
                    <a:pt x="3346" y="10186"/>
                    <a:pt x="3489" y="10377"/>
                    <a:pt x="3692" y="10401"/>
                  </a:cubicBezTo>
                  <a:lnTo>
                    <a:pt x="5668" y="10663"/>
                  </a:lnTo>
                  <a:cubicBezTo>
                    <a:pt x="5683" y="10664"/>
                    <a:pt x="5698" y="10665"/>
                    <a:pt x="5712" y="10665"/>
                  </a:cubicBezTo>
                  <a:cubicBezTo>
                    <a:pt x="5898" y="10665"/>
                    <a:pt x="6063" y="10529"/>
                    <a:pt x="6085" y="10341"/>
                  </a:cubicBezTo>
                  <a:lnTo>
                    <a:pt x="6549" y="6864"/>
                  </a:lnTo>
                  <a:lnTo>
                    <a:pt x="10026" y="7329"/>
                  </a:lnTo>
                  <a:cubicBezTo>
                    <a:pt x="10041" y="7331"/>
                    <a:pt x="10055" y="7331"/>
                    <a:pt x="10070" y="7331"/>
                  </a:cubicBezTo>
                  <a:cubicBezTo>
                    <a:pt x="10255" y="7331"/>
                    <a:pt x="10421" y="7195"/>
                    <a:pt x="10454" y="7007"/>
                  </a:cubicBezTo>
                  <a:lnTo>
                    <a:pt x="10704" y="5031"/>
                  </a:lnTo>
                  <a:cubicBezTo>
                    <a:pt x="10740" y="4828"/>
                    <a:pt x="10597" y="4638"/>
                    <a:pt x="10383" y="4614"/>
                  </a:cubicBezTo>
                  <a:lnTo>
                    <a:pt x="6906" y="4150"/>
                  </a:lnTo>
                  <a:lnTo>
                    <a:pt x="7371" y="673"/>
                  </a:lnTo>
                  <a:cubicBezTo>
                    <a:pt x="7395" y="471"/>
                    <a:pt x="7252" y="280"/>
                    <a:pt x="7049" y="256"/>
                  </a:cubicBezTo>
                  <a:lnTo>
                    <a:pt x="5073" y="6"/>
                  </a:lnTo>
                  <a:cubicBezTo>
                    <a:pt x="5052" y="3"/>
                    <a:pt x="5031" y="1"/>
                    <a:pt x="5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3" name="Google Shape;1793;p9"/>
            <p:cNvSpPr/>
            <p:nvPr/>
          </p:nvSpPr>
          <p:spPr>
            <a:xfrm>
              <a:off x="58777" y="1123773"/>
              <a:ext cx="349902" cy="435378"/>
            </a:xfrm>
            <a:custGeom>
              <a:rect b="b" l="l" r="r" t="t"/>
              <a:pathLst>
                <a:path extrusionOk="0" h="13498" w="10848">
                  <a:moveTo>
                    <a:pt x="4148" y="414"/>
                  </a:moveTo>
                  <a:cubicBezTo>
                    <a:pt x="4438" y="414"/>
                    <a:pt x="4723" y="589"/>
                    <a:pt x="4775" y="982"/>
                  </a:cubicBezTo>
                  <a:cubicBezTo>
                    <a:pt x="4811" y="1173"/>
                    <a:pt x="4763" y="1375"/>
                    <a:pt x="4632" y="1518"/>
                  </a:cubicBezTo>
                  <a:lnTo>
                    <a:pt x="3835" y="1673"/>
                  </a:lnTo>
                  <a:cubicBezTo>
                    <a:pt x="3668" y="1578"/>
                    <a:pt x="3549" y="1411"/>
                    <a:pt x="3501" y="1209"/>
                  </a:cubicBezTo>
                  <a:cubicBezTo>
                    <a:pt x="3387" y="710"/>
                    <a:pt x="3771" y="414"/>
                    <a:pt x="4148" y="414"/>
                  </a:cubicBezTo>
                  <a:close/>
                  <a:moveTo>
                    <a:pt x="7868" y="2734"/>
                  </a:moveTo>
                  <a:cubicBezTo>
                    <a:pt x="8126" y="2734"/>
                    <a:pt x="8354" y="2923"/>
                    <a:pt x="8407" y="3185"/>
                  </a:cubicBezTo>
                  <a:lnTo>
                    <a:pt x="9788" y="10746"/>
                  </a:lnTo>
                  <a:cubicBezTo>
                    <a:pt x="9835" y="11043"/>
                    <a:pt x="9633" y="11329"/>
                    <a:pt x="9335" y="11377"/>
                  </a:cubicBezTo>
                  <a:lnTo>
                    <a:pt x="3073" y="12520"/>
                  </a:lnTo>
                  <a:cubicBezTo>
                    <a:pt x="3037" y="12527"/>
                    <a:pt x="3002" y="12530"/>
                    <a:pt x="2968" y="12530"/>
                  </a:cubicBezTo>
                  <a:cubicBezTo>
                    <a:pt x="2711" y="12530"/>
                    <a:pt x="2482" y="12342"/>
                    <a:pt x="2430" y="12079"/>
                  </a:cubicBezTo>
                  <a:lnTo>
                    <a:pt x="1072" y="4519"/>
                  </a:lnTo>
                  <a:cubicBezTo>
                    <a:pt x="1013" y="4221"/>
                    <a:pt x="1215" y="3935"/>
                    <a:pt x="1513" y="3888"/>
                  </a:cubicBezTo>
                  <a:lnTo>
                    <a:pt x="2263" y="3745"/>
                  </a:lnTo>
                  <a:cubicBezTo>
                    <a:pt x="2295" y="3960"/>
                    <a:pt x="2483" y="4107"/>
                    <a:pt x="2695" y="4107"/>
                  </a:cubicBezTo>
                  <a:cubicBezTo>
                    <a:pt x="2717" y="4107"/>
                    <a:pt x="2740" y="4105"/>
                    <a:pt x="2763" y="4102"/>
                  </a:cubicBezTo>
                  <a:lnTo>
                    <a:pt x="6680" y="3387"/>
                  </a:lnTo>
                  <a:cubicBezTo>
                    <a:pt x="6906" y="3340"/>
                    <a:pt x="7061" y="3114"/>
                    <a:pt x="7025" y="2887"/>
                  </a:cubicBezTo>
                  <a:lnTo>
                    <a:pt x="7764" y="2745"/>
                  </a:lnTo>
                  <a:cubicBezTo>
                    <a:pt x="7799" y="2737"/>
                    <a:pt x="7834" y="2734"/>
                    <a:pt x="7868" y="2734"/>
                  </a:cubicBezTo>
                  <a:close/>
                  <a:moveTo>
                    <a:pt x="4138" y="0"/>
                  </a:moveTo>
                  <a:cubicBezTo>
                    <a:pt x="4073" y="0"/>
                    <a:pt x="4008" y="6"/>
                    <a:pt x="3942" y="18"/>
                  </a:cubicBezTo>
                  <a:cubicBezTo>
                    <a:pt x="3358" y="125"/>
                    <a:pt x="2965" y="697"/>
                    <a:pt x="3073" y="1292"/>
                  </a:cubicBezTo>
                  <a:cubicBezTo>
                    <a:pt x="3108" y="1459"/>
                    <a:pt x="3180" y="1625"/>
                    <a:pt x="3287" y="1768"/>
                  </a:cubicBezTo>
                  <a:lnTo>
                    <a:pt x="2513" y="1911"/>
                  </a:lnTo>
                  <a:cubicBezTo>
                    <a:pt x="2192" y="1971"/>
                    <a:pt x="1989" y="2280"/>
                    <a:pt x="2037" y="2602"/>
                  </a:cubicBezTo>
                  <a:lnTo>
                    <a:pt x="2096" y="2875"/>
                  </a:lnTo>
                  <a:lnTo>
                    <a:pt x="798" y="3114"/>
                  </a:lnTo>
                  <a:cubicBezTo>
                    <a:pt x="322" y="3197"/>
                    <a:pt x="1" y="3661"/>
                    <a:pt x="84" y="4149"/>
                  </a:cubicBezTo>
                  <a:lnTo>
                    <a:pt x="1668" y="12758"/>
                  </a:lnTo>
                  <a:cubicBezTo>
                    <a:pt x="1742" y="13194"/>
                    <a:pt x="2121" y="13497"/>
                    <a:pt x="2549" y="13497"/>
                  </a:cubicBezTo>
                  <a:cubicBezTo>
                    <a:pt x="2600" y="13497"/>
                    <a:pt x="2652" y="13493"/>
                    <a:pt x="2703" y="13484"/>
                  </a:cubicBezTo>
                  <a:lnTo>
                    <a:pt x="10050" y="12139"/>
                  </a:lnTo>
                  <a:cubicBezTo>
                    <a:pt x="10526" y="12055"/>
                    <a:pt x="10847" y="11579"/>
                    <a:pt x="10764" y="11103"/>
                  </a:cubicBezTo>
                  <a:lnTo>
                    <a:pt x="9180" y="2471"/>
                  </a:lnTo>
                  <a:cubicBezTo>
                    <a:pt x="9106" y="2034"/>
                    <a:pt x="8727" y="1731"/>
                    <a:pt x="8299" y="1731"/>
                  </a:cubicBezTo>
                  <a:cubicBezTo>
                    <a:pt x="8248" y="1731"/>
                    <a:pt x="8196" y="1736"/>
                    <a:pt x="8145" y="1744"/>
                  </a:cubicBezTo>
                  <a:lnTo>
                    <a:pt x="6859" y="1994"/>
                  </a:lnTo>
                  <a:lnTo>
                    <a:pt x="6811" y="1721"/>
                  </a:lnTo>
                  <a:cubicBezTo>
                    <a:pt x="6757" y="1431"/>
                    <a:pt x="6500" y="1237"/>
                    <a:pt x="6223" y="1237"/>
                  </a:cubicBezTo>
                  <a:cubicBezTo>
                    <a:pt x="6193" y="1237"/>
                    <a:pt x="6163" y="1240"/>
                    <a:pt x="6132" y="1244"/>
                  </a:cubicBezTo>
                  <a:lnTo>
                    <a:pt x="5180" y="1423"/>
                  </a:lnTo>
                  <a:cubicBezTo>
                    <a:pt x="5228" y="1244"/>
                    <a:pt x="5240" y="1066"/>
                    <a:pt x="5216" y="899"/>
                  </a:cubicBezTo>
                  <a:cubicBezTo>
                    <a:pt x="5110" y="370"/>
                    <a:pt x="4656" y="0"/>
                    <a:pt x="413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4" name="Google Shape;1794;p9"/>
            <p:cNvSpPr/>
            <p:nvPr/>
          </p:nvSpPr>
          <p:spPr>
            <a:xfrm>
              <a:off x="120997" y="1280275"/>
              <a:ext cx="60059" cy="49866"/>
            </a:xfrm>
            <a:custGeom>
              <a:rect b="b" l="l" r="r" t="t"/>
              <a:pathLst>
                <a:path extrusionOk="0" h="1546" w="1862">
                  <a:moveTo>
                    <a:pt x="1002" y="1"/>
                  </a:moveTo>
                  <a:cubicBezTo>
                    <a:pt x="959" y="1"/>
                    <a:pt x="914" y="4"/>
                    <a:pt x="870" y="12"/>
                  </a:cubicBezTo>
                  <a:cubicBezTo>
                    <a:pt x="191" y="131"/>
                    <a:pt x="1" y="1012"/>
                    <a:pt x="560" y="1405"/>
                  </a:cubicBezTo>
                  <a:cubicBezTo>
                    <a:pt x="701" y="1502"/>
                    <a:pt x="854" y="1545"/>
                    <a:pt x="1002"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5" name="Google Shape;1795;p9"/>
            <p:cNvSpPr/>
            <p:nvPr/>
          </p:nvSpPr>
          <p:spPr>
            <a:xfrm>
              <a:off x="188733" y="1265502"/>
              <a:ext cx="125117" cy="43996"/>
            </a:xfrm>
            <a:custGeom>
              <a:rect b="b" l="l" r="r" t="t"/>
              <a:pathLst>
                <a:path extrusionOk="0" h="1364" w="3879">
                  <a:moveTo>
                    <a:pt x="3291" y="0"/>
                  </a:moveTo>
                  <a:cubicBezTo>
                    <a:pt x="3251" y="0"/>
                    <a:pt x="3208" y="6"/>
                    <a:pt x="3163" y="17"/>
                  </a:cubicBezTo>
                  <a:lnTo>
                    <a:pt x="3151" y="17"/>
                  </a:lnTo>
                  <a:lnTo>
                    <a:pt x="556" y="494"/>
                  </a:lnTo>
                  <a:cubicBezTo>
                    <a:pt x="0" y="571"/>
                    <a:pt x="108" y="1364"/>
                    <a:pt x="598" y="1364"/>
                  </a:cubicBezTo>
                  <a:cubicBezTo>
                    <a:pt x="634" y="1364"/>
                    <a:pt x="671" y="1360"/>
                    <a:pt x="710" y="1351"/>
                  </a:cubicBezTo>
                  <a:lnTo>
                    <a:pt x="3306" y="875"/>
                  </a:lnTo>
                  <a:cubicBezTo>
                    <a:pt x="3878" y="809"/>
                    <a:pt x="3779" y="0"/>
                    <a:pt x="329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6" name="Google Shape;1796;p9"/>
            <p:cNvSpPr/>
            <p:nvPr/>
          </p:nvSpPr>
          <p:spPr>
            <a:xfrm>
              <a:off x="133673" y="1349784"/>
              <a:ext cx="60059" cy="49866"/>
            </a:xfrm>
            <a:custGeom>
              <a:rect b="b" l="l" r="r" t="t"/>
              <a:pathLst>
                <a:path extrusionOk="0" h="1546" w="1862">
                  <a:moveTo>
                    <a:pt x="1002" y="1"/>
                  </a:moveTo>
                  <a:cubicBezTo>
                    <a:pt x="958" y="1"/>
                    <a:pt x="914" y="4"/>
                    <a:pt x="870" y="12"/>
                  </a:cubicBezTo>
                  <a:cubicBezTo>
                    <a:pt x="191" y="131"/>
                    <a:pt x="0" y="1012"/>
                    <a:pt x="560" y="1405"/>
                  </a:cubicBezTo>
                  <a:cubicBezTo>
                    <a:pt x="701" y="1502"/>
                    <a:pt x="854" y="1545"/>
                    <a:pt x="1003" y="1545"/>
                  </a:cubicBezTo>
                  <a:cubicBezTo>
                    <a:pt x="1454" y="1545"/>
                    <a:pt x="1861" y="1145"/>
                    <a:pt x="1763" y="643"/>
                  </a:cubicBezTo>
                  <a:cubicBezTo>
                    <a:pt x="1699" y="260"/>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7" name="Google Shape;1797;p9"/>
            <p:cNvSpPr/>
            <p:nvPr/>
          </p:nvSpPr>
          <p:spPr>
            <a:xfrm>
              <a:off x="203312" y="1335140"/>
              <a:ext cx="120892" cy="43544"/>
            </a:xfrm>
            <a:custGeom>
              <a:rect b="b" l="l" r="r" t="t"/>
              <a:pathLst>
                <a:path extrusionOk="0" h="1350" w="3748">
                  <a:moveTo>
                    <a:pt x="3128" y="0"/>
                  </a:moveTo>
                  <a:cubicBezTo>
                    <a:pt x="3116" y="0"/>
                    <a:pt x="3104" y="1"/>
                    <a:pt x="3092" y="2"/>
                  </a:cubicBezTo>
                  <a:lnTo>
                    <a:pt x="497" y="478"/>
                  </a:lnTo>
                  <a:cubicBezTo>
                    <a:pt x="0" y="628"/>
                    <a:pt x="119" y="1349"/>
                    <a:pt x="605" y="1349"/>
                  </a:cubicBezTo>
                  <a:cubicBezTo>
                    <a:pt x="620" y="1349"/>
                    <a:pt x="636" y="1348"/>
                    <a:pt x="651" y="1347"/>
                  </a:cubicBezTo>
                  <a:lnTo>
                    <a:pt x="3247" y="883"/>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8" name="Google Shape;1798;p9"/>
            <p:cNvSpPr/>
            <p:nvPr/>
          </p:nvSpPr>
          <p:spPr>
            <a:xfrm>
              <a:off x="147124" y="1424293"/>
              <a:ext cx="60123" cy="49834"/>
            </a:xfrm>
            <a:custGeom>
              <a:rect b="b" l="l" r="r" t="t"/>
              <a:pathLst>
                <a:path extrusionOk="0" h="1545" w="1864">
                  <a:moveTo>
                    <a:pt x="1014" y="0"/>
                  </a:moveTo>
                  <a:cubicBezTo>
                    <a:pt x="970" y="0"/>
                    <a:pt x="926" y="4"/>
                    <a:pt x="881" y="12"/>
                  </a:cubicBezTo>
                  <a:cubicBezTo>
                    <a:pt x="191" y="131"/>
                    <a:pt x="0" y="1012"/>
                    <a:pt x="572" y="1405"/>
                  </a:cubicBezTo>
                  <a:cubicBezTo>
                    <a:pt x="710" y="1502"/>
                    <a:pt x="860" y="1545"/>
                    <a:pt x="1007" y="1545"/>
                  </a:cubicBezTo>
                  <a:cubicBezTo>
                    <a:pt x="1454" y="1545"/>
                    <a:pt x="1864" y="1142"/>
                    <a:pt x="1774" y="631"/>
                  </a:cubicBezTo>
                  <a:cubicBezTo>
                    <a:pt x="1700" y="259"/>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99" name="Google Shape;1799;p9"/>
            <p:cNvSpPr/>
            <p:nvPr/>
          </p:nvSpPr>
          <p:spPr>
            <a:xfrm>
              <a:off x="216343" y="1409230"/>
              <a:ext cx="121924" cy="43931"/>
            </a:xfrm>
            <a:custGeom>
              <a:rect b="b" l="l" r="r" t="t"/>
              <a:pathLst>
                <a:path extrusionOk="0" h="1362" w="3780">
                  <a:moveTo>
                    <a:pt x="3153" y="0"/>
                  </a:moveTo>
                  <a:cubicBezTo>
                    <a:pt x="3137" y="0"/>
                    <a:pt x="3121" y="1"/>
                    <a:pt x="3105" y="2"/>
                  </a:cubicBezTo>
                  <a:lnTo>
                    <a:pt x="3105" y="14"/>
                  </a:lnTo>
                  <a:lnTo>
                    <a:pt x="509" y="479"/>
                  </a:lnTo>
                  <a:cubicBezTo>
                    <a:pt x="1" y="617"/>
                    <a:pt x="120" y="1362"/>
                    <a:pt x="629" y="1362"/>
                  </a:cubicBezTo>
                  <a:cubicBezTo>
                    <a:pt x="644" y="1362"/>
                    <a:pt x="660" y="1361"/>
                    <a:pt x="676" y="1360"/>
                  </a:cubicBezTo>
                  <a:lnTo>
                    <a:pt x="3272" y="883"/>
                  </a:lnTo>
                  <a:cubicBezTo>
                    <a:pt x="3780" y="733"/>
                    <a:pt x="3660" y="0"/>
                    <a:pt x="315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0" name="Google Shape;1800;p9"/>
            <p:cNvSpPr/>
            <p:nvPr/>
          </p:nvSpPr>
          <p:spPr>
            <a:xfrm>
              <a:off x="91032" y="1733038"/>
              <a:ext cx="249299" cy="224043"/>
            </a:xfrm>
            <a:custGeom>
              <a:rect b="b" l="l" r="r" t="t"/>
              <a:pathLst>
                <a:path extrusionOk="0" h="6946" w="7729">
                  <a:moveTo>
                    <a:pt x="3896" y="0"/>
                  </a:moveTo>
                  <a:cubicBezTo>
                    <a:pt x="2865" y="0"/>
                    <a:pt x="1848" y="469"/>
                    <a:pt x="1180" y="1346"/>
                  </a:cubicBezTo>
                  <a:lnTo>
                    <a:pt x="6918" y="4965"/>
                  </a:lnTo>
                  <a:cubicBezTo>
                    <a:pt x="7728" y="3394"/>
                    <a:pt x="7204" y="1465"/>
                    <a:pt x="5704" y="524"/>
                  </a:cubicBezTo>
                  <a:cubicBezTo>
                    <a:pt x="5144" y="171"/>
                    <a:pt x="4517" y="0"/>
                    <a:pt x="3896" y="0"/>
                  </a:cubicBezTo>
                  <a:close/>
                  <a:moveTo>
                    <a:pt x="775" y="1989"/>
                  </a:moveTo>
                  <a:lnTo>
                    <a:pt x="775" y="1989"/>
                  </a:lnTo>
                  <a:cubicBezTo>
                    <a:pt x="1" y="3548"/>
                    <a:pt x="489" y="5477"/>
                    <a:pt x="1954" y="6418"/>
                  </a:cubicBezTo>
                  <a:cubicBezTo>
                    <a:pt x="2521" y="6774"/>
                    <a:pt x="3155" y="6945"/>
                    <a:pt x="3783" y="6945"/>
                  </a:cubicBezTo>
                  <a:cubicBezTo>
                    <a:pt x="4816" y="6945"/>
                    <a:pt x="5833" y="6482"/>
                    <a:pt x="6514" y="5608"/>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1" name="Google Shape;1801;p9"/>
            <p:cNvSpPr/>
            <p:nvPr/>
          </p:nvSpPr>
          <p:spPr>
            <a:xfrm>
              <a:off x="558794" y="1251439"/>
              <a:ext cx="196272" cy="181563"/>
            </a:xfrm>
            <a:custGeom>
              <a:rect b="b" l="l" r="r" t="t"/>
              <a:pathLst>
                <a:path extrusionOk="0" h="5629" w="6085">
                  <a:moveTo>
                    <a:pt x="3608" y="1"/>
                  </a:moveTo>
                  <a:lnTo>
                    <a:pt x="1215" y="1620"/>
                  </a:lnTo>
                  <a:cubicBezTo>
                    <a:pt x="251" y="2275"/>
                    <a:pt x="1" y="3585"/>
                    <a:pt x="656" y="4549"/>
                  </a:cubicBezTo>
                  <a:lnTo>
                    <a:pt x="763" y="4704"/>
                  </a:lnTo>
                  <a:cubicBezTo>
                    <a:pt x="1171" y="5305"/>
                    <a:pt x="1833" y="5629"/>
                    <a:pt x="2508" y="5629"/>
                  </a:cubicBezTo>
                  <a:cubicBezTo>
                    <a:pt x="2916" y="5629"/>
                    <a:pt x="3328" y="5510"/>
                    <a:pt x="3692" y="5264"/>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2" name="Google Shape;1802;p9"/>
            <p:cNvSpPr/>
            <p:nvPr/>
          </p:nvSpPr>
          <p:spPr>
            <a:xfrm>
              <a:off x="691298" y="1176188"/>
              <a:ext cx="196272" cy="181660"/>
            </a:xfrm>
            <a:custGeom>
              <a:rect b="b" l="l" r="r" t="t"/>
              <a:pathLst>
                <a:path extrusionOk="0" h="5632" w="6085">
                  <a:moveTo>
                    <a:pt x="3588" y="1"/>
                  </a:moveTo>
                  <a:cubicBezTo>
                    <a:pt x="3177" y="1"/>
                    <a:pt x="2760" y="120"/>
                    <a:pt x="2394" y="369"/>
                  </a:cubicBezTo>
                  <a:lnTo>
                    <a:pt x="0" y="1989"/>
                  </a:lnTo>
                  <a:lnTo>
                    <a:pt x="2489" y="5632"/>
                  </a:lnTo>
                  <a:lnTo>
                    <a:pt x="4870" y="4001"/>
                  </a:lnTo>
                  <a:cubicBezTo>
                    <a:pt x="5834" y="3346"/>
                    <a:pt x="6084" y="2036"/>
                    <a:pt x="5430" y="1072"/>
                  </a:cubicBezTo>
                  <a:lnTo>
                    <a:pt x="5430" y="1072"/>
                  </a:lnTo>
                  <a:lnTo>
                    <a:pt x="5430" y="1084"/>
                  </a:lnTo>
                  <a:lnTo>
                    <a:pt x="5322" y="917"/>
                  </a:lnTo>
                  <a:cubicBezTo>
                    <a:pt x="4917" y="319"/>
                    <a:pt x="4259" y="1"/>
                    <a:pt x="358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3" name="Google Shape;1803;p9"/>
            <p:cNvSpPr/>
            <p:nvPr/>
          </p:nvSpPr>
          <p:spPr>
            <a:xfrm>
              <a:off x="501574" y="1626855"/>
              <a:ext cx="346064" cy="344096"/>
            </a:xfrm>
            <a:custGeom>
              <a:rect b="b" l="l" r="r" t="t"/>
              <a:pathLst>
                <a:path extrusionOk="0" h="10668" w="10729">
                  <a:moveTo>
                    <a:pt x="4998" y="1"/>
                  </a:moveTo>
                  <a:cubicBezTo>
                    <a:pt x="4821" y="1"/>
                    <a:pt x="4665" y="134"/>
                    <a:pt x="4644" y="316"/>
                  </a:cubicBezTo>
                  <a:lnTo>
                    <a:pt x="4180" y="3804"/>
                  </a:lnTo>
                  <a:lnTo>
                    <a:pt x="703" y="3340"/>
                  </a:lnTo>
                  <a:cubicBezTo>
                    <a:pt x="688" y="3338"/>
                    <a:pt x="674" y="3337"/>
                    <a:pt x="659" y="3337"/>
                  </a:cubicBezTo>
                  <a:cubicBezTo>
                    <a:pt x="475" y="3337"/>
                    <a:pt x="320" y="3474"/>
                    <a:pt x="286" y="3661"/>
                  </a:cubicBezTo>
                  <a:lnTo>
                    <a:pt x="24" y="5626"/>
                  </a:lnTo>
                  <a:cubicBezTo>
                    <a:pt x="1" y="5828"/>
                    <a:pt x="144" y="6019"/>
                    <a:pt x="346" y="6043"/>
                  </a:cubicBezTo>
                  <a:lnTo>
                    <a:pt x="3823" y="6507"/>
                  </a:lnTo>
                  <a:lnTo>
                    <a:pt x="3358" y="9984"/>
                  </a:lnTo>
                  <a:cubicBezTo>
                    <a:pt x="3334" y="10186"/>
                    <a:pt x="3477" y="10377"/>
                    <a:pt x="3680" y="10400"/>
                  </a:cubicBezTo>
                  <a:lnTo>
                    <a:pt x="5656" y="10662"/>
                  </a:lnTo>
                  <a:cubicBezTo>
                    <a:pt x="5677" y="10666"/>
                    <a:pt x="5698" y="10668"/>
                    <a:pt x="5718" y="10668"/>
                  </a:cubicBezTo>
                  <a:cubicBezTo>
                    <a:pt x="5896" y="10668"/>
                    <a:pt x="6051" y="10533"/>
                    <a:pt x="6073" y="10341"/>
                  </a:cubicBezTo>
                  <a:lnTo>
                    <a:pt x="6537" y="6864"/>
                  </a:lnTo>
                  <a:lnTo>
                    <a:pt x="10014" y="7329"/>
                  </a:lnTo>
                  <a:cubicBezTo>
                    <a:pt x="10029" y="7330"/>
                    <a:pt x="10043" y="7331"/>
                    <a:pt x="10058" y="7331"/>
                  </a:cubicBezTo>
                  <a:cubicBezTo>
                    <a:pt x="10243" y="7331"/>
                    <a:pt x="10409" y="7195"/>
                    <a:pt x="10442" y="7007"/>
                  </a:cubicBezTo>
                  <a:lnTo>
                    <a:pt x="10692" y="5031"/>
                  </a:lnTo>
                  <a:cubicBezTo>
                    <a:pt x="10728" y="4828"/>
                    <a:pt x="10585" y="4638"/>
                    <a:pt x="10371" y="4614"/>
                  </a:cubicBezTo>
                  <a:lnTo>
                    <a:pt x="6894" y="4150"/>
                  </a:lnTo>
                  <a:lnTo>
                    <a:pt x="7347" y="685"/>
                  </a:lnTo>
                  <a:cubicBezTo>
                    <a:pt x="7383" y="471"/>
                    <a:pt x="7240" y="292"/>
                    <a:pt x="7025" y="256"/>
                  </a:cubicBezTo>
                  <a:lnTo>
                    <a:pt x="5061" y="6"/>
                  </a:lnTo>
                  <a:cubicBezTo>
                    <a:pt x="5040" y="3"/>
                    <a:pt x="5019" y="1"/>
                    <a:pt x="499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4" name="Google Shape;1804;p9"/>
            <p:cNvSpPr/>
            <p:nvPr/>
          </p:nvSpPr>
          <p:spPr>
            <a:xfrm>
              <a:off x="58777" y="2148741"/>
              <a:ext cx="349902" cy="435023"/>
            </a:xfrm>
            <a:custGeom>
              <a:rect b="b" l="l" r="r" t="t"/>
              <a:pathLst>
                <a:path extrusionOk="0" h="13487" w="10848">
                  <a:moveTo>
                    <a:pt x="4146" y="408"/>
                  </a:moveTo>
                  <a:cubicBezTo>
                    <a:pt x="4436" y="408"/>
                    <a:pt x="4723" y="582"/>
                    <a:pt x="4775" y="971"/>
                  </a:cubicBezTo>
                  <a:cubicBezTo>
                    <a:pt x="4811" y="1162"/>
                    <a:pt x="4751" y="1364"/>
                    <a:pt x="4632" y="1507"/>
                  </a:cubicBezTo>
                  <a:lnTo>
                    <a:pt x="3835" y="1662"/>
                  </a:lnTo>
                  <a:cubicBezTo>
                    <a:pt x="3668" y="1567"/>
                    <a:pt x="3549" y="1400"/>
                    <a:pt x="3501" y="1209"/>
                  </a:cubicBezTo>
                  <a:lnTo>
                    <a:pt x="3501" y="1197"/>
                  </a:lnTo>
                  <a:cubicBezTo>
                    <a:pt x="3387" y="700"/>
                    <a:pt x="3769" y="408"/>
                    <a:pt x="4146" y="408"/>
                  </a:cubicBezTo>
                  <a:close/>
                  <a:moveTo>
                    <a:pt x="7855" y="2714"/>
                  </a:moveTo>
                  <a:cubicBezTo>
                    <a:pt x="8118" y="2714"/>
                    <a:pt x="8352" y="2895"/>
                    <a:pt x="8395" y="3162"/>
                  </a:cubicBezTo>
                  <a:lnTo>
                    <a:pt x="9788" y="10734"/>
                  </a:lnTo>
                  <a:cubicBezTo>
                    <a:pt x="9835" y="11032"/>
                    <a:pt x="9633" y="11318"/>
                    <a:pt x="9335" y="11365"/>
                  </a:cubicBezTo>
                  <a:lnTo>
                    <a:pt x="3073" y="12508"/>
                  </a:lnTo>
                  <a:cubicBezTo>
                    <a:pt x="3037" y="12515"/>
                    <a:pt x="3002" y="12519"/>
                    <a:pt x="2968" y="12519"/>
                  </a:cubicBezTo>
                  <a:cubicBezTo>
                    <a:pt x="2711" y="12519"/>
                    <a:pt x="2482" y="12330"/>
                    <a:pt x="2430" y="12068"/>
                  </a:cubicBezTo>
                  <a:lnTo>
                    <a:pt x="1072" y="4507"/>
                  </a:lnTo>
                  <a:cubicBezTo>
                    <a:pt x="1013" y="4210"/>
                    <a:pt x="1215" y="3924"/>
                    <a:pt x="1513" y="3876"/>
                  </a:cubicBezTo>
                  <a:lnTo>
                    <a:pt x="2263" y="3733"/>
                  </a:lnTo>
                  <a:cubicBezTo>
                    <a:pt x="2295" y="3949"/>
                    <a:pt x="2483" y="4096"/>
                    <a:pt x="2695" y="4096"/>
                  </a:cubicBezTo>
                  <a:cubicBezTo>
                    <a:pt x="2717" y="4096"/>
                    <a:pt x="2740" y="4094"/>
                    <a:pt x="2763" y="4091"/>
                  </a:cubicBezTo>
                  <a:lnTo>
                    <a:pt x="6680" y="3376"/>
                  </a:lnTo>
                  <a:cubicBezTo>
                    <a:pt x="6906" y="3329"/>
                    <a:pt x="7061" y="3102"/>
                    <a:pt x="7025" y="2864"/>
                  </a:cubicBezTo>
                  <a:lnTo>
                    <a:pt x="7764" y="2721"/>
                  </a:lnTo>
                  <a:cubicBezTo>
                    <a:pt x="7794" y="2717"/>
                    <a:pt x="7825" y="2714"/>
                    <a:pt x="7855" y="2714"/>
                  </a:cubicBezTo>
                  <a:close/>
                  <a:moveTo>
                    <a:pt x="4142" y="1"/>
                  </a:moveTo>
                  <a:cubicBezTo>
                    <a:pt x="4076" y="1"/>
                    <a:pt x="4009" y="7"/>
                    <a:pt x="3942" y="19"/>
                  </a:cubicBezTo>
                  <a:cubicBezTo>
                    <a:pt x="3358" y="126"/>
                    <a:pt x="2965" y="685"/>
                    <a:pt x="3073" y="1281"/>
                  </a:cubicBezTo>
                  <a:cubicBezTo>
                    <a:pt x="3108" y="1447"/>
                    <a:pt x="3180" y="1614"/>
                    <a:pt x="3287" y="1757"/>
                  </a:cubicBezTo>
                  <a:lnTo>
                    <a:pt x="2513" y="1900"/>
                  </a:lnTo>
                  <a:cubicBezTo>
                    <a:pt x="2192" y="1959"/>
                    <a:pt x="1989" y="2257"/>
                    <a:pt x="2037" y="2579"/>
                  </a:cubicBezTo>
                  <a:lnTo>
                    <a:pt x="2096" y="2864"/>
                  </a:lnTo>
                  <a:lnTo>
                    <a:pt x="798" y="3091"/>
                  </a:lnTo>
                  <a:cubicBezTo>
                    <a:pt x="322" y="3186"/>
                    <a:pt x="1" y="3650"/>
                    <a:pt x="84" y="4126"/>
                  </a:cubicBezTo>
                  <a:lnTo>
                    <a:pt x="1668" y="12758"/>
                  </a:lnTo>
                  <a:cubicBezTo>
                    <a:pt x="1742" y="13193"/>
                    <a:pt x="2118" y="13486"/>
                    <a:pt x="2545" y="13486"/>
                  </a:cubicBezTo>
                  <a:cubicBezTo>
                    <a:pt x="2597" y="13486"/>
                    <a:pt x="2650" y="13482"/>
                    <a:pt x="2703" y="13473"/>
                  </a:cubicBezTo>
                  <a:lnTo>
                    <a:pt x="10050" y="12127"/>
                  </a:lnTo>
                  <a:cubicBezTo>
                    <a:pt x="10526" y="12044"/>
                    <a:pt x="10847" y="11580"/>
                    <a:pt x="10764" y="11091"/>
                  </a:cubicBezTo>
                  <a:lnTo>
                    <a:pt x="9180" y="2459"/>
                  </a:lnTo>
                  <a:cubicBezTo>
                    <a:pt x="9107" y="2029"/>
                    <a:pt x="8737" y="1728"/>
                    <a:pt x="8317" y="1728"/>
                  </a:cubicBezTo>
                  <a:cubicBezTo>
                    <a:pt x="8260" y="1728"/>
                    <a:pt x="8202" y="1734"/>
                    <a:pt x="8145" y="1745"/>
                  </a:cubicBezTo>
                  <a:lnTo>
                    <a:pt x="6859" y="1983"/>
                  </a:lnTo>
                  <a:lnTo>
                    <a:pt x="6811" y="1709"/>
                  </a:lnTo>
                  <a:cubicBezTo>
                    <a:pt x="6757" y="1419"/>
                    <a:pt x="6500" y="1226"/>
                    <a:pt x="6223" y="1226"/>
                  </a:cubicBezTo>
                  <a:cubicBezTo>
                    <a:pt x="6193" y="1226"/>
                    <a:pt x="6163" y="1228"/>
                    <a:pt x="6132" y="1233"/>
                  </a:cubicBezTo>
                  <a:lnTo>
                    <a:pt x="5180" y="1412"/>
                  </a:lnTo>
                  <a:cubicBezTo>
                    <a:pt x="5228" y="1245"/>
                    <a:pt x="5240" y="1066"/>
                    <a:pt x="5216" y="888"/>
                  </a:cubicBezTo>
                  <a:cubicBezTo>
                    <a:pt x="5110" y="360"/>
                    <a:pt x="4658" y="1"/>
                    <a:pt x="414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5" name="Google Shape;1805;p9"/>
            <p:cNvSpPr/>
            <p:nvPr/>
          </p:nvSpPr>
          <p:spPr>
            <a:xfrm>
              <a:off x="120997" y="2305274"/>
              <a:ext cx="60059" cy="49834"/>
            </a:xfrm>
            <a:custGeom>
              <a:rect b="b" l="l" r="r" t="t"/>
              <a:pathLst>
                <a:path extrusionOk="0" h="1545" w="1862">
                  <a:moveTo>
                    <a:pt x="1002" y="0"/>
                  </a:moveTo>
                  <a:cubicBezTo>
                    <a:pt x="958" y="0"/>
                    <a:pt x="914" y="4"/>
                    <a:pt x="870" y="12"/>
                  </a:cubicBezTo>
                  <a:cubicBezTo>
                    <a:pt x="191" y="131"/>
                    <a:pt x="1" y="1012"/>
                    <a:pt x="560" y="1405"/>
                  </a:cubicBezTo>
                  <a:cubicBezTo>
                    <a:pt x="701" y="1502"/>
                    <a:pt x="854" y="1545"/>
                    <a:pt x="1002" y="1545"/>
                  </a:cubicBezTo>
                  <a:cubicBezTo>
                    <a:pt x="1453" y="1545"/>
                    <a:pt x="1861" y="1142"/>
                    <a:pt x="1763" y="631"/>
                  </a:cubicBezTo>
                  <a:cubicBezTo>
                    <a:pt x="1688" y="258"/>
                    <a:pt x="1367" y="0"/>
                    <a:pt x="100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6" name="Google Shape;1806;p9"/>
            <p:cNvSpPr/>
            <p:nvPr/>
          </p:nvSpPr>
          <p:spPr>
            <a:xfrm>
              <a:off x="189281" y="2290308"/>
              <a:ext cx="124117" cy="43673"/>
            </a:xfrm>
            <a:custGeom>
              <a:rect b="b" l="l" r="r" t="t"/>
              <a:pathLst>
                <a:path extrusionOk="0" h="1354" w="3848">
                  <a:moveTo>
                    <a:pt x="3250" y="0"/>
                  </a:moveTo>
                  <a:cubicBezTo>
                    <a:pt x="3217" y="0"/>
                    <a:pt x="3182" y="4"/>
                    <a:pt x="3146" y="11"/>
                  </a:cubicBezTo>
                  <a:lnTo>
                    <a:pt x="3134" y="11"/>
                  </a:lnTo>
                  <a:lnTo>
                    <a:pt x="539" y="487"/>
                  </a:lnTo>
                  <a:cubicBezTo>
                    <a:pt x="1" y="588"/>
                    <a:pt x="106" y="1354"/>
                    <a:pt x="597" y="1354"/>
                  </a:cubicBezTo>
                  <a:cubicBezTo>
                    <a:pt x="628" y="1354"/>
                    <a:pt x="660" y="1351"/>
                    <a:pt x="693" y="1345"/>
                  </a:cubicBezTo>
                  <a:lnTo>
                    <a:pt x="3289" y="868"/>
                  </a:lnTo>
                  <a:cubicBezTo>
                    <a:pt x="3847" y="790"/>
                    <a:pt x="3746" y="0"/>
                    <a:pt x="325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7" name="Google Shape;1807;p9"/>
            <p:cNvSpPr/>
            <p:nvPr/>
          </p:nvSpPr>
          <p:spPr>
            <a:xfrm>
              <a:off x="133673" y="2374687"/>
              <a:ext cx="60059" cy="49931"/>
            </a:xfrm>
            <a:custGeom>
              <a:rect b="b" l="l" r="r" t="t"/>
              <a:pathLst>
                <a:path extrusionOk="0" h="1548" w="1862">
                  <a:moveTo>
                    <a:pt x="1015" y="0"/>
                  </a:moveTo>
                  <a:cubicBezTo>
                    <a:pt x="967" y="0"/>
                    <a:pt x="919" y="5"/>
                    <a:pt x="870" y="15"/>
                  </a:cubicBezTo>
                  <a:cubicBezTo>
                    <a:pt x="191" y="122"/>
                    <a:pt x="0" y="1015"/>
                    <a:pt x="560" y="1408"/>
                  </a:cubicBezTo>
                  <a:cubicBezTo>
                    <a:pt x="701" y="1505"/>
                    <a:pt x="854" y="1548"/>
                    <a:pt x="1002" y="1548"/>
                  </a:cubicBezTo>
                  <a:cubicBezTo>
                    <a:pt x="1453" y="1548"/>
                    <a:pt x="1861" y="1145"/>
                    <a:pt x="1763" y="634"/>
                  </a:cubicBezTo>
                  <a:cubicBezTo>
                    <a:pt x="1700" y="266"/>
                    <a:pt x="1377" y="0"/>
                    <a:pt x="101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8" name="Google Shape;1808;p9"/>
            <p:cNvSpPr/>
            <p:nvPr/>
          </p:nvSpPr>
          <p:spPr>
            <a:xfrm>
              <a:off x="203312" y="2359753"/>
              <a:ext cx="120892" cy="43512"/>
            </a:xfrm>
            <a:custGeom>
              <a:rect b="b" l="l" r="r" t="t"/>
              <a:pathLst>
                <a:path extrusionOk="0" h="1349" w="3748">
                  <a:moveTo>
                    <a:pt x="3128" y="0"/>
                  </a:moveTo>
                  <a:cubicBezTo>
                    <a:pt x="3116" y="0"/>
                    <a:pt x="3104" y="1"/>
                    <a:pt x="3092" y="1"/>
                  </a:cubicBezTo>
                  <a:lnTo>
                    <a:pt x="497" y="478"/>
                  </a:lnTo>
                  <a:cubicBezTo>
                    <a:pt x="0" y="628"/>
                    <a:pt x="119" y="1349"/>
                    <a:pt x="605" y="1349"/>
                  </a:cubicBezTo>
                  <a:cubicBezTo>
                    <a:pt x="620" y="1349"/>
                    <a:pt x="636" y="1348"/>
                    <a:pt x="651" y="1347"/>
                  </a:cubicBezTo>
                  <a:lnTo>
                    <a:pt x="3247" y="882"/>
                  </a:lnTo>
                  <a:cubicBezTo>
                    <a:pt x="3747" y="731"/>
                    <a:pt x="3634" y="0"/>
                    <a:pt x="312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09" name="Google Shape;1809;p9"/>
            <p:cNvSpPr/>
            <p:nvPr/>
          </p:nvSpPr>
          <p:spPr>
            <a:xfrm>
              <a:off x="147124" y="2448906"/>
              <a:ext cx="60123" cy="49834"/>
            </a:xfrm>
            <a:custGeom>
              <a:rect b="b" l="l" r="r" t="t"/>
              <a:pathLst>
                <a:path extrusionOk="0" h="1545" w="1864">
                  <a:moveTo>
                    <a:pt x="1014" y="0"/>
                  </a:moveTo>
                  <a:cubicBezTo>
                    <a:pt x="970" y="0"/>
                    <a:pt x="926" y="4"/>
                    <a:pt x="881" y="11"/>
                  </a:cubicBezTo>
                  <a:cubicBezTo>
                    <a:pt x="191" y="131"/>
                    <a:pt x="0" y="1012"/>
                    <a:pt x="572" y="1404"/>
                  </a:cubicBezTo>
                  <a:cubicBezTo>
                    <a:pt x="710" y="1501"/>
                    <a:pt x="860" y="1545"/>
                    <a:pt x="1007" y="1545"/>
                  </a:cubicBezTo>
                  <a:cubicBezTo>
                    <a:pt x="1454" y="1545"/>
                    <a:pt x="1864" y="1142"/>
                    <a:pt x="1774" y="631"/>
                  </a:cubicBezTo>
                  <a:cubicBezTo>
                    <a:pt x="1700" y="258"/>
                    <a:pt x="1378" y="0"/>
                    <a:pt x="101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0" name="Google Shape;1810;p9"/>
            <p:cNvSpPr/>
            <p:nvPr/>
          </p:nvSpPr>
          <p:spPr>
            <a:xfrm>
              <a:off x="216085" y="2434133"/>
              <a:ext cx="122343" cy="43673"/>
            </a:xfrm>
            <a:custGeom>
              <a:rect b="b" l="l" r="r" t="t"/>
              <a:pathLst>
                <a:path extrusionOk="0" h="1354" w="3793">
                  <a:moveTo>
                    <a:pt x="3181" y="1"/>
                  </a:moveTo>
                  <a:cubicBezTo>
                    <a:pt x="3159" y="1"/>
                    <a:pt x="3136" y="2"/>
                    <a:pt x="3113" y="5"/>
                  </a:cubicBezTo>
                  <a:lnTo>
                    <a:pt x="517" y="469"/>
                  </a:lnTo>
                  <a:cubicBezTo>
                    <a:pt x="1" y="607"/>
                    <a:pt x="115" y="1354"/>
                    <a:pt x="625" y="1354"/>
                  </a:cubicBezTo>
                  <a:cubicBezTo>
                    <a:pt x="644" y="1354"/>
                    <a:pt x="664" y="1353"/>
                    <a:pt x="684" y="1351"/>
                  </a:cubicBezTo>
                  <a:lnTo>
                    <a:pt x="3280" y="874"/>
                  </a:lnTo>
                  <a:cubicBezTo>
                    <a:pt x="3793" y="749"/>
                    <a:pt x="3683" y="1"/>
                    <a:pt x="318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1" name="Google Shape;1811;p9"/>
            <p:cNvSpPr/>
            <p:nvPr/>
          </p:nvSpPr>
          <p:spPr>
            <a:xfrm>
              <a:off x="89903" y="2757554"/>
              <a:ext cx="250428" cy="224527"/>
            </a:xfrm>
            <a:custGeom>
              <a:rect b="b" l="l" r="r" t="t"/>
              <a:pathLst>
                <a:path extrusionOk="0" h="6961" w="7764">
                  <a:moveTo>
                    <a:pt x="3923" y="0"/>
                  </a:moveTo>
                  <a:cubicBezTo>
                    <a:pt x="2894" y="0"/>
                    <a:pt x="1882" y="467"/>
                    <a:pt x="1215" y="1349"/>
                  </a:cubicBezTo>
                  <a:lnTo>
                    <a:pt x="6953" y="4968"/>
                  </a:lnTo>
                  <a:cubicBezTo>
                    <a:pt x="7763" y="3408"/>
                    <a:pt x="7239" y="1468"/>
                    <a:pt x="5739" y="527"/>
                  </a:cubicBezTo>
                  <a:cubicBezTo>
                    <a:pt x="5177" y="172"/>
                    <a:pt x="4547" y="0"/>
                    <a:pt x="3923" y="0"/>
                  </a:cubicBezTo>
                  <a:close/>
                  <a:moveTo>
                    <a:pt x="810" y="1992"/>
                  </a:moveTo>
                  <a:lnTo>
                    <a:pt x="810" y="1992"/>
                  </a:lnTo>
                  <a:cubicBezTo>
                    <a:pt x="0" y="3563"/>
                    <a:pt x="524" y="5492"/>
                    <a:pt x="2012" y="6433"/>
                  </a:cubicBezTo>
                  <a:cubicBezTo>
                    <a:pt x="2575" y="6788"/>
                    <a:pt x="3208" y="6960"/>
                    <a:pt x="3836" y="6960"/>
                  </a:cubicBezTo>
                  <a:cubicBezTo>
                    <a:pt x="4867" y="6960"/>
                    <a:pt x="5882" y="6496"/>
                    <a:pt x="6549" y="5623"/>
                  </a:cubicBezTo>
                  <a:lnTo>
                    <a:pt x="810" y="1992"/>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2" name="Google Shape;1812;p9"/>
            <p:cNvSpPr/>
            <p:nvPr/>
          </p:nvSpPr>
          <p:spPr>
            <a:xfrm>
              <a:off x="558794" y="2276051"/>
              <a:ext cx="196272" cy="181563"/>
            </a:xfrm>
            <a:custGeom>
              <a:rect b="b" l="l" r="r" t="t"/>
              <a:pathLst>
                <a:path extrusionOk="0" h="5629" w="6085">
                  <a:moveTo>
                    <a:pt x="3608" y="1"/>
                  </a:moveTo>
                  <a:lnTo>
                    <a:pt x="1215" y="1620"/>
                  </a:lnTo>
                  <a:cubicBezTo>
                    <a:pt x="251" y="2275"/>
                    <a:pt x="1" y="3585"/>
                    <a:pt x="656" y="4549"/>
                  </a:cubicBezTo>
                  <a:lnTo>
                    <a:pt x="763" y="4716"/>
                  </a:lnTo>
                  <a:cubicBezTo>
                    <a:pt x="1170" y="5308"/>
                    <a:pt x="1831" y="5629"/>
                    <a:pt x="2505" y="5629"/>
                  </a:cubicBezTo>
                  <a:cubicBezTo>
                    <a:pt x="2914" y="5629"/>
                    <a:pt x="3327" y="5511"/>
                    <a:pt x="3692" y="5263"/>
                  </a:cubicBezTo>
                  <a:lnTo>
                    <a:pt x="6085" y="3644"/>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3" name="Google Shape;1813;p9"/>
            <p:cNvSpPr/>
            <p:nvPr/>
          </p:nvSpPr>
          <p:spPr>
            <a:xfrm>
              <a:off x="691298" y="2200542"/>
              <a:ext cx="196272" cy="181918"/>
            </a:xfrm>
            <a:custGeom>
              <a:rect b="b" l="l" r="r" t="t"/>
              <a:pathLst>
                <a:path extrusionOk="0" h="5640" w="6085">
                  <a:moveTo>
                    <a:pt x="3577" y="0"/>
                  </a:moveTo>
                  <a:cubicBezTo>
                    <a:pt x="3169" y="0"/>
                    <a:pt x="2757" y="119"/>
                    <a:pt x="2394" y="365"/>
                  </a:cubicBezTo>
                  <a:lnTo>
                    <a:pt x="0" y="1996"/>
                  </a:lnTo>
                  <a:lnTo>
                    <a:pt x="2489" y="5640"/>
                  </a:lnTo>
                  <a:lnTo>
                    <a:pt x="4870" y="4009"/>
                  </a:lnTo>
                  <a:cubicBezTo>
                    <a:pt x="5834" y="3354"/>
                    <a:pt x="6084" y="2044"/>
                    <a:pt x="5430" y="1080"/>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4" name="Google Shape;1814;p9"/>
            <p:cNvSpPr/>
            <p:nvPr/>
          </p:nvSpPr>
          <p:spPr>
            <a:xfrm>
              <a:off x="501574" y="2651177"/>
              <a:ext cx="346064" cy="344387"/>
            </a:xfrm>
            <a:custGeom>
              <a:rect b="b" l="l" r="r" t="t"/>
              <a:pathLst>
                <a:path extrusionOk="0" h="10677" w="10729">
                  <a:moveTo>
                    <a:pt x="5017" y="1"/>
                  </a:moveTo>
                  <a:cubicBezTo>
                    <a:pt x="4831" y="1"/>
                    <a:pt x="4666" y="137"/>
                    <a:pt x="4644" y="325"/>
                  </a:cubicBezTo>
                  <a:lnTo>
                    <a:pt x="4180" y="3801"/>
                  </a:lnTo>
                  <a:lnTo>
                    <a:pt x="703" y="3349"/>
                  </a:lnTo>
                  <a:cubicBezTo>
                    <a:pt x="682" y="3345"/>
                    <a:pt x="661" y="3343"/>
                    <a:pt x="641" y="3343"/>
                  </a:cubicBezTo>
                  <a:cubicBezTo>
                    <a:pt x="463" y="3343"/>
                    <a:pt x="308" y="3478"/>
                    <a:pt x="286" y="3670"/>
                  </a:cubicBezTo>
                  <a:lnTo>
                    <a:pt x="24" y="5635"/>
                  </a:lnTo>
                  <a:cubicBezTo>
                    <a:pt x="1" y="5837"/>
                    <a:pt x="144" y="6028"/>
                    <a:pt x="346" y="6052"/>
                  </a:cubicBezTo>
                  <a:lnTo>
                    <a:pt x="346" y="6063"/>
                  </a:lnTo>
                  <a:lnTo>
                    <a:pt x="3823" y="6516"/>
                  </a:lnTo>
                  <a:lnTo>
                    <a:pt x="3358" y="10004"/>
                  </a:lnTo>
                  <a:cubicBezTo>
                    <a:pt x="3334" y="10207"/>
                    <a:pt x="3477" y="10385"/>
                    <a:pt x="3680" y="10421"/>
                  </a:cubicBezTo>
                  <a:lnTo>
                    <a:pt x="5656" y="10671"/>
                  </a:lnTo>
                  <a:cubicBezTo>
                    <a:pt x="5677" y="10675"/>
                    <a:pt x="5698" y="10677"/>
                    <a:pt x="5718" y="10677"/>
                  </a:cubicBezTo>
                  <a:cubicBezTo>
                    <a:pt x="5896" y="10677"/>
                    <a:pt x="6051" y="10543"/>
                    <a:pt x="6073" y="10362"/>
                  </a:cubicBezTo>
                  <a:lnTo>
                    <a:pt x="6537" y="6873"/>
                  </a:lnTo>
                  <a:lnTo>
                    <a:pt x="10014" y="7337"/>
                  </a:lnTo>
                  <a:cubicBezTo>
                    <a:pt x="10029" y="7339"/>
                    <a:pt x="10043" y="7340"/>
                    <a:pt x="10058" y="7340"/>
                  </a:cubicBezTo>
                  <a:cubicBezTo>
                    <a:pt x="10243" y="7340"/>
                    <a:pt x="10409" y="7204"/>
                    <a:pt x="10442" y="7016"/>
                  </a:cubicBezTo>
                  <a:lnTo>
                    <a:pt x="10692" y="5039"/>
                  </a:lnTo>
                  <a:cubicBezTo>
                    <a:pt x="10728" y="4837"/>
                    <a:pt x="10585" y="4647"/>
                    <a:pt x="10371" y="4623"/>
                  </a:cubicBezTo>
                  <a:lnTo>
                    <a:pt x="6894" y="4158"/>
                  </a:lnTo>
                  <a:lnTo>
                    <a:pt x="7359" y="682"/>
                  </a:lnTo>
                  <a:cubicBezTo>
                    <a:pt x="7383" y="479"/>
                    <a:pt x="7240" y="289"/>
                    <a:pt x="7037" y="265"/>
                  </a:cubicBezTo>
                  <a:lnTo>
                    <a:pt x="5061" y="3"/>
                  </a:lnTo>
                  <a:cubicBezTo>
                    <a:pt x="5046" y="1"/>
                    <a:pt x="5031" y="1"/>
                    <a:pt x="501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5" name="Google Shape;1815;p9"/>
            <p:cNvSpPr/>
            <p:nvPr/>
          </p:nvSpPr>
          <p:spPr>
            <a:xfrm>
              <a:off x="58777" y="3173353"/>
              <a:ext cx="349902" cy="435120"/>
            </a:xfrm>
            <a:custGeom>
              <a:rect b="b" l="l" r="r" t="t"/>
              <a:pathLst>
                <a:path extrusionOk="0" h="13490" w="10848">
                  <a:moveTo>
                    <a:pt x="4152" y="412"/>
                  </a:moveTo>
                  <a:cubicBezTo>
                    <a:pt x="4441" y="412"/>
                    <a:pt x="4724" y="585"/>
                    <a:pt x="4775" y="971"/>
                  </a:cubicBezTo>
                  <a:cubicBezTo>
                    <a:pt x="4811" y="1173"/>
                    <a:pt x="4763" y="1364"/>
                    <a:pt x="4632" y="1519"/>
                  </a:cubicBezTo>
                  <a:lnTo>
                    <a:pt x="3835" y="1662"/>
                  </a:lnTo>
                  <a:cubicBezTo>
                    <a:pt x="3668" y="1566"/>
                    <a:pt x="3549" y="1400"/>
                    <a:pt x="3501" y="1209"/>
                  </a:cubicBezTo>
                  <a:cubicBezTo>
                    <a:pt x="3386" y="709"/>
                    <a:pt x="3774" y="412"/>
                    <a:pt x="4152" y="412"/>
                  </a:cubicBezTo>
                  <a:close/>
                  <a:moveTo>
                    <a:pt x="7876" y="2723"/>
                  </a:moveTo>
                  <a:cubicBezTo>
                    <a:pt x="8126" y="2723"/>
                    <a:pt x="8354" y="2911"/>
                    <a:pt x="8407" y="3174"/>
                  </a:cubicBezTo>
                  <a:lnTo>
                    <a:pt x="9788" y="10746"/>
                  </a:lnTo>
                  <a:cubicBezTo>
                    <a:pt x="9835" y="11044"/>
                    <a:pt x="9633" y="11329"/>
                    <a:pt x="9335" y="11377"/>
                  </a:cubicBezTo>
                  <a:lnTo>
                    <a:pt x="3073" y="12520"/>
                  </a:lnTo>
                  <a:cubicBezTo>
                    <a:pt x="3042" y="12525"/>
                    <a:pt x="3012" y="12527"/>
                    <a:pt x="2982" y="12527"/>
                  </a:cubicBezTo>
                  <a:cubicBezTo>
                    <a:pt x="2719" y="12527"/>
                    <a:pt x="2483" y="12345"/>
                    <a:pt x="2430" y="12068"/>
                  </a:cubicBezTo>
                  <a:lnTo>
                    <a:pt x="1072" y="4507"/>
                  </a:lnTo>
                  <a:cubicBezTo>
                    <a:pt x="1013" y="4210"/>
                    <a:pt x="1215" y="3924"/>
                    <a:pt x="1513" y="3876"/>
                  </a:cubicBezTo>
                  <a:lnTo>
                    <a:pt x="2263" y="3733"/>
                  </a:lnTo>
                  <a:cubicBezTo>
                    <a:pt x="2295" y="3948"/>
                    <a:pt x="2483" y="4096"/>
                    <a:pt x="2695" y="4096"/>
                  </a:cubicBezTo>
                  <a:cubicBezTo>
                    <a:pt x="2717" y="4096"/>
                    <a:pt x="2740" y="4094"/>
                    <a:pt x="2763" y="4090"/>
                  </a:cubicBezTo>
                  <a:lnTo>
                    <a:pt x="6680" y="3376"/>
                  </a:lnTo>
                  <a:cubicBezTo>
                    <a:pt x="6906" y="3328"/>
                    <a:pt x="7073" y="3102"/>
                    <a:pt x="7025" y="2864"/>
                  </a:cubicBezTo>
                  <a:lnTo>
                    <a:pt x="7776" y="2733"/>
                  </a:lnTo>
                  <a:cubicBezTo>
                    <a:pt x="7809" y="2726"/>
                    <a:pt x="7843" y="2723"/>
                    <a:pt x="7876" y="2723"/>
                  </a:cubicBezTo>
                  <a:close/>
                  <a:moveTo>
                    <a:pt x="4138" y="1"/>
                  </a:moveTo>
                  <a:cubicBezTo>
                    <a:pt x="4073" y="1"/>
                    <a:pt x="4008" y="7"/>
                    <a:pt x="3942" y="19"/>
                  </a:cubicBezTo>
                  <a:cubicBezTo>
                    <a:pt x="3358" y="126"/>
                    <a:pt x="2965" y="685"/>
                    <a:pt x="3073" y="1281"/>
                  </a:cubicBezTo>
                  <a:cubicBezTo>
                    <a:pt x="3108" y="1447"/>
                    <a:pt x="3180" y="1614"/>
                    <a:pt x="3287" y="1757"/>
                  </a:cubicBezTo>
                  <a:lnTo>
                    <a:pt x="2513" y="1900"/>
                  </a:lnTo>
                  <a:cubicBezTo>
                    <a:pt x="2192" y="1971"/>
                    <a:pt x="1989" y="2269"/>
                    <a:pt x="2037" y="2590"/>
                  </a:cubicBezTo>
                  <a:lnTo>
                    <a:pt x="2096" y="2864"/>
                  </a:lnTo>
                  <a:lnTo>
                    <a:pt x="798" y="3102"/>
                  </a:lnTo>
                  <a:cubicBezTo>
                    <a:pt x="322" y="3197"/>
                    <a:pt x="1" y="3662"/>
                    <a:pt x="84" y="4150"/>
                  </a:cubicBezTo>
                  <a:lnTo>
                    <a:pt x="1668" y="12758"/>
                  </a:lnTo>
                  <a:cubicBezTo>
                    <a:pt x="1741" y="13188"/>
                    <a:pt x="2111" y="13489"/>
                    <a:pt x="2532" y="13489"/>
                  </a:cubicBezTo>
                  <a:cubicBezTo>
                    <a:pt x="2588" y="13489"/>
                    <a:pt x="2646" y="13484"/>
                    <a:pt x="2703" y="13473"/>
                  </a:cubicBezTo>
                  <a:lnTo>
                    <a:pt x="10050" y="12139"/>
                  </a:lnTo>
                  <a:cubicBezTo>
                    <a:pt x="10526" y="12044"/>
                    <a:pt x="10847" y="11579"/>
                    <a:pt x="10764" y="11091"/>
                  </a:cubicBezTo>
                  <a:lnTo>
                    <a:pt x="9180" y="2459"/>
                  </a:lnTo>
                  <a:cubicBezTo>
                    <a:pt x="9107" y="2029"/>
                    <a:pt x="8737" y="1728"/>
                    <a:pt x="8317" y="1728"/>
                  </a:cubicBezTo>
                  <a:cubicBezTo>
                    <a:pt x="8260" y="1728"/>
                    <a:pt x="8202" y="1734"/>
                    <a:pt x="8145" y="1745"/>
                  </a:cubicBezTo>
                  <a:lnTo>
                    <a:pt x="6859" y="1995"/>
                  </a:lnTo>
                  <a:lnTo>
                    <a:pt x="6811" y="1721"/>
                  </a:lnTo>
                  <a:cubicBezTo>
                    <a:pt x="6757" y="1430"/>
                    <a:pt x="6498" y="1226"/>
                    <a:pt x="6219" y="1226"/>
                  </a:cubicBezTo>
                  <a:cubicBezTo>
                    <a:pt x="6190" y="1226"/>
                    <a:pt x="6161" y="1228"/>
                    <a:pt x="6132" y="1233"/>
                  </a:cubicBezTo>
                  <a:lnTo>
                    <a:pt x="5180" y="1412"/>
                  </a:lnTo>
                  <a:cubicBezTo>
                    <a:pt x="5228" y="1245"/>
                    <a:pt x="5240" y="1066"/>
                    <a:pt x="5216" y="888"/>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6" name="Google Shape;1816;p9"/>
            <p:cNvSpPr/>
            <p:nvPr/>
          </p:nvSpPr>
          <p:spPr>
            <a:xfrm>
              <a:off x="120997" y="3329757"/>
              <a:ext cx="60059" cy="49963"/>
            </a:xfrm>
            <a:custGeom>
              <a:rect b="b" l="l" r="r" t="t"/>
              <a:pathLst>
                <a:path extrusionOk="0" h="1549" w="1862">
                  <a:moveTo>
                    <a:pt x="1015" y="1"/>
                  </a:moveTo>
                  <a:cubicBezTo>
                    <a:pt x="967" y="1"/>
                    <a:pt x="919" y="6"/>
                    <a:pt x="870" y="15"/>
                  </a:cubicBezTo>
                  <a:cubicBezTo>
                    <a:pt x="191" y="134"/>
                    <a:pt x="1" y="1015"/>
                    <a:pt x="560" y="1408"/>
                  </a:cubicBezTo>
                  <a:cubicBezTo>
                    <a:pt x="701" y="1505"/>
                    <a:pt x="854" y="1549"/>
                    <a:pt x="1002" y="1549"/>
                  </a:cubicBezTo>
                  <a:cubicBezTo>
                    <a:pt x="1453" y="1549"/>
                    <a:pt x="1861" y="1146"/>
                    <a:pt x="1763" y="634"/>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7" name="Google Shape;1817;p9"/>
            <p:cNvSpPr/>
            <p:nvPr/>
          </p:nvSpPr>
          <p:spPr>
            <a:xfrm>
              <a:off x="188733" y="3315178"/>
              <a:ext cx="125214" cy="43544"/>
            </a:xfrm>
            <a:custGeom>
              <a:rect b="b" l="l" r="r" t="t"/>
              <a:pathLst>
                <a:path extrusionOk="0" h="1350" w="3882">
                  <a:moveTo>
                    <a:pt x="3282" y="0"/>
                  </a:moveTo>
                  <a:cubicBezTo>
                    <a:pt x="3245" y="0"/>
                    <a:pt x="3205" y="5"/>
                    <a:pt x="3163" y="15"/>
                  </a:cubicBezTo>
                  <a:lnTo>
                    <a:pt x="3151" y="3"/>
                  </a:lnTo>
                  <a:lnTo>
                    <a:pt x="556" y="479"/>
                  </a:lnTo>
                  <a:cubicBezTo>
                    <a:pt x="1" y="568"/>
                    <a:pt x="108" y="1350"/>
                    <a:pt x="597" y="1350"/>
                  </a:cubicBezTo>
                  <a:cubicBezTo>
                    <a:pt x="633" y="1350"/>
                    <a:pt x="671" y="1345"/>
                    <a:pt x="710" y="1337"/>
                  </a:cubicBezTo>
                  <a:lnTo>
                    <a:pt x="3306" y="872"/>
                  </a:lnTo>
                  <a:cubicBezTo>
                    <a:pt x="3882" y="817"/>
                    <a:pt x="3778" y="0"/>
                    <a:pt x="3282"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8" name="Google Shape;1818;p9"/>
            <p:cNvSpPr/>
            <p:nvPr/>
          </p:nvSpPr>
          <p:spPr>
            <a:xfrm>
              <a:off x="133673" y="3399267"/>
              <a:ext cx="60059" cy="49963"/>
            </a:xfrm>
            <a:custGeom>
              <a:rect b="b" l="l" r="r" t="t"/>
              <a:pathLst>
                <a:path extrusionOk="0" h="1549" w="1862">
                  <a:moveTo>
                    <a:pt x="1015" y="1"/>
                  </a:moveTo>
                  <a:cubicBezTo>
                    <a:pt x="967" y="1"/>
                    <a:pt x="919" y="6"/>
                    <a:pt x="870" y="15"/>
                  </a:cubicBezTo>
                  <a:cubicBezTo>
                    <a:pt x="191" y="134"/>
                    <a:pt x="0" y="1015"/>
                    <a:pt x="560" y="1408"/>
                  </a:cubicBezTo>
                  <a:cubicBezTo>
                    <a:pt x="701" y="1505"/>
                    <a:pt x="854" y="1549"/>
                    <a:pt x="1002" y="1549"/>
                  </a:cubicBezTo>
                  <a:cubicBezTo>
                    <a:pt x="1453" y="1549"/>
                    <a:pt x="1861" y="1146"/>
                    <a:pt x="1763" y="635"/>
                  </a:cubicBezTo>
                  <a:cubicBezTo>
                    <a:pt x="1700" y="267"/>
                    <a:pt x="1377" y="1"/>
                    <a:pt x="101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19" name="Google Shape;1819;p9"/>
            <p:cNvSpPr/>
            <p:nvPr/>
          </p:nvSpPr>
          <p:spPr>
            <a:xfrm>
              <a:off x="203183" y="3384688"/>
              <a:ext cx="120892" cy="43544"/>
            </a:xfrm>
            <a:custGeom>
              <a:rect b="b" l="l" r="r" t="t"/>
              <a:pathLst>
                <a:path extrusionOk="0" h="1350" w="3748">
                  <a:moveTo>
                    <a:pt x="3144" y="1"/>
                  </a:moveTo>
                  <a:cubicBezTo>
                    <a:pt x="3128" y="1"/>
                    <a:pt x="3112" y="2"/>
                    <a:pt x="3096" y="3"/>
                  </a:cubicBezTo>
                  <a:lnTo>
                    <a:pt x="501" y="467"/>
                  </a:lnTo>
                  <a:cubicBezTo>
                    <a:pt x="0" y="619"/>
                    <a:pt x="125" y="1350"/>
                    <a:pt x="620" y="1350"/>
                  </a:cubicBezTo>
                  <a:cubicBezTo>
                    <a:pt x="632" y="1350"/>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0" name="Google Shape;1820;p9"/>
            <p:cNvSpPr/>
            <p:nvPr/>
          </p:nvSpPr>
          <p:spPr>
            <a:xfrm>
              <a:off x="147124" y="3473486"/>
              <a:ext cx="60123" cy="49866"/>
            </a:xfrm>
            <a:custGeom>
              <a:rect b="b" l="l" r="r" t="t"/>
              <a:pathLst>
                <a:path extrusionOk="0" h="1546" w="1864">
                  <a:moveTo>
                    <a:pt x="1013" y="1"/>
                  </a:moveTo>
                  <a:cubicBezTo>
                    <a:pt x="970" y="1"/>
                    <a:pt x="926" y="5"/>
                    <a:pt x="881" y="12"/>
                  </a:cubicBezTo>
                  <a:cubicBezTo>
                    <a:pt x="191" y="131"/>
                    <a:pt x="0" y="1012"/>
                    <a:pt x="572" y="1405"/>
                  </a:cubicBezTo>
                  <a:cubicBezTo>
                    <a:pt x="710" y="1502"/>
                    <a:pt x="861" y="1546"/>
                    <a:pt x="1008" y="1546"/>
                  </a:cubicBezTo>
                  <a:cubicBezTo>
                    <a:pt x="1454" y="1546"/>
                    <a:pt x="1864" y="1145"/>
                    <a:pt x="1774" y="643"/>
                  </a:cubicBezTo>
                  <a:cubicBezTo>
                    <a:pt x="1700" y="260"/>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1" name="Google Shape;1821;p9"/>
            <p:cNvSpPr/>
            <p:nvPr/>
          </p:nvSpPr>
          <p:spPr>
            <a:xfrm>
              <a:off x="216375" y="3458874"/>
              <a:ext cx="121795" cy="43512"/>
            </a:xfrm>
            <a:custGeom>
              <a:rect b="b" l="l" r="r" t="t"/>
              <a:pathLst>
                <a:path extrusionOk="0" h="1349" w="3776">
                  <a:moveTo>
                    <a:pt x="3104" y="1"/>
                  </a:moveTo>
                  <a:lnTo>
                    <a:pt x="508" y="477"/>
                  </a:lnTo>
                  <a:cubicBezTo>
                    <a:pt x="0" y="616"/>
                    <a:pt x="119" y="1348"/>
                    <a:pt x="627" y="1348"/>
                  </a:cubicBezTo>
                  <a:cubicBezTo>
                    <a:pt x="643" y="1348"/>
                    <a:pt x="659" y="1348"/>
                    <a:pt x="675" y="1346"/>
                  </a:cubicBezTo>
                  <a:lnTo>
                    <a:pt x="3271" y="882"/>
                  </a:lnTo>
                  <a:cubicBezTo>
                    <a:pt x="3775" y="744"/>
                    <a:pt x="3661" y="10"/>
                    <a:pt x="3162" y="10"/>
                  </a:cubicBezTo>
                  <a:cubicBezTo>
                    <a:pt x="3143" y="10"/>
                    <a:pt x="3124" y="11"/>
                    <a:pt x="3104" y="13"/>
                  </a:cubicBezTo>
                  <a:lnTo>
                    <a:pt x="3104"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2" name="Google Shape;1822;p9"/>
            <p:cNvSpPr/>
            <p:nvPr/>
          </p:nvSpPr>
          <p:spPr>
            <a:xfrm>
              <a:off x="91032" y="3782231"/>
              <a:ext cx="249299" cy="224075"/>
            </a:xfrm>
            <a:custGeom>
              <a:rect b="b" l="l" r="r" t="t"/>
              <a:pathLst>
                <a:path extrusionOk="0" h="6947" w="7729">
                  <a:moveTo>
                    <a:pt x="3896" y="1"/>
                  </a:moveTo>
                  <a:cubicBezTo>
                    <a:pt x="2865" y="1"/>
                    <a:pt x="1848" y="470"/>
                    <a:pt x="1180" y="1346"/>
                  </a:cubicBezTo>
                  <a:lnTo>
                    <a:pt x="6918" y="4978"/>
                  </a:lnTo>
                  <a:cubicBezTo>
                    <a:pt x="7728" y="3406"/>
                    <a:pt x="7204" y="1477"/>
                    <a:pt x="5704" y="525"/>
                  </a:cubicBezTo>
                  <a:cubicBezTo>
                    <a:pt x="5144" y="171"/>
                    <a:pt x="4517" y="1"/>
                    <a:pt x="3896" y="1"/>
                  </a:cubicBezTo>
                  <a:close/>
                  <a:moveTo>
                    <a:pt x="775" y="1989"/>
                  </a:moveTo>
                  <a:cubicBezTo>
                    <a:pt x="1" y="3561"/>
                    <a:pt x="489" y="5478"/>
                    <a:pt x="1954" y="6418"/>
                  </a:cubicBezTo>
                  <a:cubicBezTo>
                    <a:pt x="2522" y="6775"/>
                    <a:pt x="3157" y="6947"/>
                    <a:pt x="3787" y="6947"/>
                  </a:cubicBezTo>
                  <a:cubicBezTo>
                    <a:pt x="4818" y="6947"/>
                    <a:pt x="5833" y="6486"/>
                    <a:pt x="6514" y="5621"/>
                  </a:cubicBezTo>
                  <a:lnTo>
                    <a:pt x="775"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3" name="Google Shape;1823;p9"/>
            <p:cNvSpPr/>
            <p:nvPr/>
          </p:nvSpPr>
          <p:spPr>
            <a:xfrm>
              <a:off x="558794" y="3300276"/>
              <a:ext cx="196272" cy="182047"/>
            </a:xfrm>
            <a:custGeom>
              <a:rect b="b" l="l" r="r" t="t"/>
              <a:pathLst>
                <a:path extrusionOk="0" h="5644" w="6085">
                  <a:moveTo>
                    <a:pt x="3608" y="1"/>
                  </a:moveTo>
                  <a:lnTo>
                    <a:pt x="1215" y="1632"/>
                  </a:lnTo>
                  <a:cubicBezTo>
                    <a:pt x="251" y="2287"/>
                    <a:pt x="1" y="3596"/>
                    <a:pt x="656" y="4561"/>
                  </a:cubicBezTo>
                  <a:lnTo>
                    <a:pt x="763" y="4727"/>
                  </a:lnTo>
                  <a:cubicBezTo>
                    <a:pt x="1172" y="5323"/>
                    <a:pt x="1837" y="5644"/>
                    <a:pt x="2514" y="5644"/>
                  </a:cubicBezTo>
                  <a:cubicBezTo>
                    <a:pt x="2920" y="5644"/>
                    <a:pt x="3330" y="5528"/>
                    <a:pt x="3692" y="5287"/>
                  </a:cubicBezTo>
                  <a:lnTo>
                    <a:pt x="6085" y="3656"/>
                  </a:lnTo>
                  <a:lnTo>
                    <a:pt x="3608" y="1"/>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4" name="Google Shape;1824;p9"/>
            <p:cNvSpPr/>
            <p:nvPr/>
          </p:nvSpPr>
          <p:spPr>
            <a:xfrm>
              <a:off x="691298" y="3225154"/>
              <a:ext cx="196272" cy="181918"/>
            </a:xfrm>
            <a:custGeom>
              <a:rect b="b" l="l" r="r" t="t"/>
              <a:pathLst>
                <a:path extrusionOk="0" h="5640" w="6085">
                  <a:moveTo>
                    <a:pt x="3577" y="0"/>
                  </a:moveTo>
                  <a:cubicBezTo>
                    <a:pt x="3169" y="0"/>
                    <a:pt x="2757" y="118"/>
                    <a:pt x="2394" y="365"/>
                  </a:cubicBezTo>
                  <a:lnTo>
                    <a:pt x="0" y="1996"/>
                  </a:lnTo>
                  <a:lnTo>
                    <a:pt x="2489" y="5640"/>
                  </a:lnTo>
                  <a:lnTo>
                    <a:pt x="4870" y="4008"/>
                  </a:lnTo>
                  <a:cubicBezTo>
                    <a:pt x="5834" y="3354"/>
                    <a:pt x="6084" y="2044"/>
                    <a:pt x="5430" y="1091"/>
                  </a:cubicBezTo>
                  <a:lnTo>
                    <a:pt x="5322" y="925"/>
                  </a:lnTo>
                  <a:cubicBezTo>
                    <a:pt x="4914" y="324"/>
                    <a:pt x="4252" y="0"/>
                    <a:pt x="35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5" name="Google Shape;1825;p9"/>
            <p:cNvSpPr/>
            <p:nvPr/>
          </p:nvSpPr>
          <p:spPr>
            <a:xfrm>
              <a:off x="501574" y="3676079"/>
              <a:ext cx="346064" cy="344387"/>
            </a:xfrm>
            <a:custGeom>
              <a:rect b="b" l="l" r="r" t="t"/>
              <a:pathLst>
                <a:path extrusionOk="0" h="10677" w="10729">
                  <a:moveTo>
                    <a:pt x="4998" y="0"/>
                  </a:moveTo>
                  <a:cubicBezTo>
                    <a:pt x="4821" y="0"/>
                    <a:pt x="4665" y="134"/>
                    <a:pt x="4644" y="315"/>
                  </a:cubicBezTo>
                  <a:lnTo>
                    <a:pt x="4180" y="3804"/>
                  </a:lnTo>
                  <a:lnTo>
                    <a:pt x="703" y="3340"/>
                  </a:lnTo>
                  <a:cubicBezTo>
                    <a:pt x="688" y="3338"/>
                    <a:pt x="674" y="3337"/>
                    <a:pt x="659" y="3337"/>
                  </a:cubicBezTo>
                  <a:cubicBezTo>
                    <a:pt x="474" y="3337"/>
                    <a:pt x="308" y="3473"/>
                    <a:pt x="286" y="3661"/>
                  </a:cubicBezTo>
                  <a:lnTo>
                    <a:pt x="24" y="5638"/>
                  </a:lnTo>
                  <a:cubicBezTo>
                    <a:pt x="1" y="5840"/>
                    <a:pt x="144" y="6019"/>
                    <a:pt x="346" y="6054"/>
                  </a:cubicBezTo>
                  <a:lnTo>
                    <a:pt x="3823" y="6519"/>
                  </a:lnTo>
                  <a:lnTo>
                    <a:pt x="3358" y="9995"/>
                  </a:lnTo>
                  <a:cubicBezTo>
                    <a:pt x="3334" y="10198"/>
                    <a:pt x="3477" y="10388"/>
                    <a:pt x="3680" y="10412"/>
                  </a:cubicBezTo>
                  <a:lnTo>
                    <a:pt x="5656" y="10674"/>
                  </a:lnTo>
                  <a:cubicBezTo>
                    <a:pt x="5671" y="10676"/>
                    <a:pt x="5686" y="10676"/>
                    <a:pt x="5700" y="10676"/>
                  </a:cubicBezTo>
                  <a:cubicBezTo>
                    <a:pt x="5886" y="10676"/>
                    <a:pt x="6051" y="10540"/>
                    <a:pt x="6073" y="10352"/>
                  </a:cubicBezTo>
                  <a:lnTo>
                    <a:pt x="6537" y="6876"/>
                  </a:lnTo>
                  <a:lnTo>
                    <a:pt x="10014" y="7328"/>
                  </a:lnTo>
                  <a:cubicBezTo>
                    <a:pt x="10029" y="7330"/>
                    <a:pt x="10043" y="7331"/>
                    <a:pt x="10058" y="7331"/>
                  </a:cubicBezTo>
                  <a:cubicBezTo>
                    <a:pt x="10243" y="7331"/>
                    <a:pt x="10409" y="7194"/>
                    <a:pt x="10442" y="7007"/>
                  </a:cubicBezTo>
                  <a:lnTo>
                    <a:pt x="10692" y="5042"/>
                  </a:lnTo>
                  <a:cubicBezTo>
                    <a:pt x="10728" y="4828"/>
                    <a:pt x="10585" y="4649"/>
                    <a:pt x="10371" y="4614"/>
                  </a:cubicBezTo>
                  <a:lnTo>
                    <a:pt x="6894" y="4161"/>
                  </a:lnTo>
                  <a:lnTo>
                    <a:pt x="7359" y="685"/>
                  </a:lnTo>
                  <a:cubicBezTo>
                    <a:pt x="7383" y="470"/>
                    <a:pt x="7240" y="292"/>
                    <a:pt x="7037" y="256"/>
                  </a:cubicBezTo>
                  <a:lnTo>
                    <a:pt x="5061"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6" name="Google Shape;1826;p9"/>
            <p:cNvSpPr/>
            <p:nvPr/>
          </p:nvSpPr>
          <p:spPr>
            <a:xfrm>
              <a:off x="58777" y="4197965"/>
              <a:ext cx="349902" cy="43512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7" name="Google Shape;1827;p9"/>
            <p:cNvSpPr/>
            <p:nvPr/>
          </p:nvSpPr>
          <p:spPr>
            <a:xfrm>
              <a:off x="120997" y="4354466"/>
              <a:ext cx="60059" cy="49866"/>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8" name="Google Shape;1828;p9"/>
            <p:cNvSpPr/>
            <p:nvPr/>
          </p:nvSpPr>
          <p:spPr>
            <a:xfrm>
              <a:off x="189281" y="4339823"/>
              <a:ext cx="124020" cy="43383"/>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29" name="Google Shape;1829;p9"/>
            <p:cNvSpPr/>
            <p:nvPr/>
          </p:nvSpPr>
          <p:spPr>
            <a:xfrm>
              <a:off x="133673"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30" name="Google Shape;1830;p9"/>
            <p:cNvSpPr/>
            <p:nvPr/>
          </p:nvSpPr>
          <p:spPr>
            <a:xfrm>
              <a:off x="203183"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31" name="Google Shape;1831;p9"/>
            <p:cNvSpPr/>
            <p:nvPr/>
          </p:nvSpPr>
          <p:spPr>
            <a:xfrm>
              <a:off x="147124" y="4498130"/>
              <a:ext cx="60123" cy="50221"/>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32" name="Google Shape;1832;p9"/>
            <p:cNvSpPr/>
            <p:nvPr/>
          </p:nvSpPr>
          <p:spPr>
            <a:xfrm>
              <a:off x="216214" y="4483357"/>
              <a:ext cx="122214" cy="43706"/>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33" name="Google Shape;1833;p9"/>
            <p:cNvSpPr/>
            <p:nvPr/>
          </p:nvSpPr>
          <p:spPr>
            <a:xfrm>
              <a:off x="89903" y="4806940"/>
              <a:ext cx="250428" cy="224527"/>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34" name="Google Shape;1834;p9"/>
            <p:cNvSpPr/>
            <p:nvPr/>
          </p:nvSpPr>
          <p:spPr>
            <a:xfrm>
              <a:off x="558794" y="4325276"/>
              <a:ext cx="196272" cy="181918"/>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35" name="Google Shape;1835;p9"/>
            <p:cNvSpPr/>
            <p:nvPr/>
          </p:nvSpPr>
          <p:spPr>
            <a:xfrm>
              <a:off x="691298" y="4249734"/>
              <a:ext cx="196272" cy="181950"/>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36" name="Google Shape;1836;p9"/>
            <p:cNvSpPr/>
            <p:nvPr/>
          </p:nvSpPr>
          <p:spPr>
            <a:xfrm>
              <a:off x="501187" y="4700692"/>
              <a:ext cx="346064" cy="344387"/>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
        <p:nvSpPr>
          <p:cNvPr id="1837" name="Google Shape;1837;p9"/>
          <p:cNvSpPr txBox="1"/>
          <p:nvPr>
            <p:ph type="title"/>
          </p:nvPr>
        </p:nvSpPr>
        <p:spPr>
          <a:xfrm>
            <a:off x="4350800" y="4247400"/>
            <a:ext cx="3490500" cy="763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838" name="Google Shape;1838;p9"/>
          <p:cNvSpPr txBox="1"/>
          <p:nvPr>
            <p:ph idx="1" type="subTitle"/>
          </p:nvPr>
        </p:nvSpPr>
        <p:spPr>
          <a:xfrm>
            <a:off x="3180200" y="1828233"/>
            <a:ext cx="5831700" cy="25467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ercentages">
  <p:cSld name="BIG_NUMBER_1">
    <p:spTree>
      <p:nvGrpSpPr>
        <p:cNvPr id="1839" name="Shape 1839"/>
        <p:cNvGrpSpPr/>
        <p:nvPr/>
      </p:nvGrpSpPr>
      <p:grpSpPr>
        <a:xfrm>
          <a:off x="0" y="0"/>
          <a:ext cx="0" cy="0"/>
          <a:chOff x="0" y="0"/>
          <a:chExt cx="0" cy="0"/>
        </a:xfrm>
      </p:grpSpPr>
      <p:sp>
        <p:nvSpPr>
          <p:cNvPr id="1840" name="Google Shape;1840;p10"/>
          <p:cNvSpPr txBox="1"/>
          <p:nvPr>
            <p:ph type="title"/>
          </p:nvPr>
        </p:nvSpPr>
        <p:spPr>
          <a:xfrm>
            <a:off x="1434000" y="2262272"/>
            <a:ext cx="2672100" cy="11244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Clr>
                <a:schemeClr val="accent1"/>
              </a:buClr>
              <a:buSzPts val="6400"/>
              <a:buNone/>
              <a:defRPr sz="6400">
                <a:solidFill>
                  <a:schemeClr val="accent1"/>
                </a:solidFill>
              </a:defRPr>
            </a:lvl1pPr>
            <a:lvl2pPr lvl="1" algn="ctr">
              <a:lnSpc>
                <a:spcPct val="100000"/>
              </a:lnSpc>
              <a:spcBef>
                <a:spcPts val="0"/>
              </a:spcBef>
              <a:spcAft>
                <a:spcPts val="0"/>
              </a:spcAft>
              <a:buClr>
                <a:schemeClr val="accent1"/>
              </a:buClr>
              <a:buSzPts val="16000"/>
              <a:buNone/>
              <a:defRPr sz="16000">
                <a:solidFill>
                  <a:schemeClr val="accent1"/>
                </a:solidFill>
              </a:defRPr>
            </a:lvl2pPr>
            <a:lvl3pPr lvl="2" algn="ctr">
              <a:lnSpc>
                <a:spcPct val="100000"/>
              </a:lnSpc>
              <a:spcBef>
                <a:spcPts val="0"/>
              </a:spcBef>
              <a:spcAft>
                <a:spcPts val="0"/>
              </a:spcAft>
              <a:buClr>
                <a:schemeClr val="accent1"/>
              </a:buClr>
              <a:buSzPts val="16000"/>
              <a:buNone/>
              <a:defRPr sz="16000">
                <a:solidFill>
                  <a:schemeClr val="accent1"/>
                </a:solidFill>
              </a:defRPr>
            </a:lvl3pPr>
            <a:lvl4pPr lvl="3" algn="ctr">
              <a:lnSpc>
                <a:spcPct val="100000"/>
              </a:lnSpc>
              <a:spcBef>
                <a:spcPts val="0"/>
              </a:spcBef>
              <a:spcAft>
                <a:spcPts val="0"/>
              </a:spcAft>
              <a:buClr>
                <a:schemeClr val="accent1"/>
              </a:buClr>
              <a:buSzPts val="16000"/>
              <a:buNone/>
              <a:defRPr sz="16000">
                <a:solidFill>
                  <a:schemeClr val="accent1"/>
                </a:solidFill>
              </a:defRPr>
            </a:lvl4pPr>
            <a:lvl5pPr lvl="4" algn="ctr">
              <a:lnSpc>
                <a:spcPct val="100000"/>
              </a:lnSpc>
              <a:spcBef>
                <a:spcPts val="0"/>
              </a:spcBef>
              <a:spcAft>
                <a:spcPts val="0"/>
              </a:spcAft>
              <a:buClr>
                <a:schemeClr val="accent1"/>
              </a:buClr>
              <a:buSzPts val="16000"/>
              <a:buNone/>
              <a:defRPr sz="16000">
                <a:solidFill>
                  <a:schemeClr val="accent1"/>
                </a:solidFill>
              </a:defRPr>
            </a:lvl5pPr>
            <a:lvl6pPr lvl="5" algn="ctr">
              <a:lnSpc>
                <a:spcPct val="100000"/>
              </a:lnSpc>
              <a:spcBef>
                <a:spcPts val="0"/>
              </a:spcBef>
              <a:spcAft>
                <a:spcPts val="0"/>
              </a:spcAft>
              <a:buClr>
                <a:schemeClr val="accent1"/>
              </a:buClr>
              <a:buSzPts val="16000"/>
              <a:buNone/>
              <a:defRPr sz="16000">
                <a:solidFill>
                  <a:schemeClr val="accent1"/>
                </a:solidFill>
              </a:defRPr>
            </a:lvl6pPr>
            <a:lvl7pPr lvl="6" algn="ctr">
              <a:lnSpc>
                <a:spcPct val="100000"/>
              </a:lnSpc>
              <a:spcBef>
                <a:spcPts val="0"/>
              </a:spcBef>
              <a:spcAft>
                <a:spcPts val="0"/>
              </a:spcAft>
              <a:buClr>
                <a:schemeClr val="accent1"/>
              </a:buClr>
              <a:buSzPts val="16000"/>
              <a:buNone/>
              <a:defRPr sz="16000">
                <a:solidFill>
                  <a:schemeClr val="accent1"/>
                </a:solidFill>
              </a:defRPr>
            </a:lvl7pPr>
            <a:lvl8pPr lvl="7" algn="ctr">
              <a:lnSpc>
                <a:spcPct val="100000"/>
              </a:lnSpc>
              <a:spcBef>
                <a:spcPts val="0"/>
              </a:spcBef>
              <a:spcAft>
                <a:spcPts val="0"/>
              </a:spcAft>
              <a:buClr>
                <a:schemeClr val="accent1"/>
              </a:buClr>
              <a:buSzPts val="16000"/>
              <a:buNone/>
              <a:defRPr sz="16000">
                <a:solidFill>
                  <a:schemeClr val="accent1"/>
                </a:solidFill>
              </a:defRPr>
            </a:lvl8pPr>
            <a:lvl9pPr lvl="8" algn="ctr">
              <a:lnSpc>
                <a:spcPct val="100000"/>
              </a:lnSpc>
              <a:spcBef>
                <a:spcPts val="0"/>
              </a:spcBef>
              <a:spcAft>
                <a:spcPts val="0"/>
              </a:spcAft>
              <a:buClr>
                <a:schemeClr val="accent1"/>
              </a:buClr>
              <a:buSzPts val="16000"/>
              <a:buNone/>
              <a:defRPr sz="16000">
                <a:solidFill>
                  <a:schemeClr val="accent1"/>
                </a:solidFill>
              </a:defRPr>
            </a:lvl9pPr>
          </a:lstStyle>
          <a:p/>
        </p:txBody>
      </p:sp>
      <p:sp>
        <p:nvSpPr>
          <p:cNvPr id="1841" name="Google Shape;1841;p10"/>
          <p:cNvSpPr txBox="1"/>
          <p:nvPr>
            <p:ph idx="2" type="title"/>
          </p:nvPr>
        </p:nvSpPr>
        <p:spPr>
          <a:xfrm>
            <a:off x="1252600" y="3380315"/>
            <a:ext cx="30348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1842" name="Google Shape;1842;p10"/>
          <p:cNvSpPr txBox="1"/>
          <p:nvPr>
            <p:ph idx="1" type="subTitle"/>
          </p:nvPr>
        </p:nvSpPr>
        <p:spPr>
          <a:xfrm>
            <a:off x="1252600" y="4141467"/>
            <a:ext cx="3034800" cy="1228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843" name="Google Shape;1843;p10"/>
          <p:cNvSpPr txBox="1"/>
          <p:nvPr>
            <p:ph idx="3" type="title"/>
          </p:nvPr>
        </p:nvSpPr>
        <p:spPr>
          <a:xfrm>
            <a:off x="4760000" y="1449472"/>
            <a:ext cx="2672100" cy="11244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Clr>
                <a:schemeClr val="accent1"/>
              </a:buClr>
              <a:buSzPts val="6400"/>
              <a:buNone/>
              <a:defRPr sz="6400">
                <a:solidFill>
                  <a:schemeClr val="accent1"/>
                </a:solidFill>
              </a:defRPr>
            </a:lvl1pPr>
            <a:lvl2pPr lvl="1" algn="ctr">
              <a:lnSpc>
                <a:spcPct val="100000"/>
              </a:lnSpc>
              <a:spcBef>
                <a:spcPts val="0"/>
              </a:spcBef>
              <a:spcAft>
                <a:spcPts val="0"/>
              </a:spcAft>
              <a:buClr>
                <a:schemeClr val="accent1"/>
              </a:buClr>
              <a:buSzPts val="16000"/>
              <a:buNone/>
              <a:defRPr sz="16000">
                <a:solidFill>
                  <a:schemeClr val="accent1"/>
                </a:solidFill>
              </a:defRPr>
            </a:lvl2pPr>
            <a:lvl3pPr lvl="2" algn="ctr">
              <a:lnSpc>
                <a:spcPct val="100000"/>
              </a:lnSpc>
              <a:spcBef>
                <a:spcPts val="0"/>
              </a:spcBef>
              <a:spcAft>
                <a:spcPts val="0"/>
              </a:spcAft>
              <a:buClr>
                <a:schemeClr val="accent1"/>
              </a:buClr>
              <a:buSzPts val="16000"/>
              <a:buNone/>
              <a:defRPr sz="16000">
                <a:solidFill>
                  <a:schemeClr val="accent1"/>
                </a:solidFill>
              </a:defRPr>
            </a:lvl3pPr>
            <a:lvl4pPr lvl="3" algn="ctr">
              <a:lnSpc>
                <a:spcPct val="100000"/>
              </a:lnSpc>
              <a:spcBef>
                <a:spcPts val="0"/>
              </a:spcBef>
              <a:spcAft>
                <a:spcPts val="0"/>
              </a:spcAft>
              <a:buClr>
                <a:schemeClr val="accent1"/>
              </a:buClr>
              <a:buSzPts val="16000"/>
              <a:buNone/>
              <a:defRPr sz="16000">
                <a:solidFill>
                  <a:schemeClr val="accent1"/>
                </a:solidFill>
              </a:defRPr>
            </a:lvl4pPr>
            <a:lvl5pPr lvl="4" algn="ctr">
              <a:lnSpc>
                <a:spcPct val="100000"/>
              </a:lnSpc>
              <a:spcBef>
                <a:spcPts val="0"/>
              </a:spcBef>
              <a:spcAft>
                <a:spcPts val="0"/>
              </a:spcAft>
              <a:buClr>
                <a:schemeClr val="accent1"/>
              </a:buClr>
              <a:buSzPts val="16000"/>
              <a:buNone/>
              <a:defRPr sz="16000">
                <a:solidFill>
                  <a:schemeClr val="accent1"/>
                </a:solidFill>
              </a:defRPr>
            </a:lvl5pPr>
            <a:lvl6pPr lvl="5" algn="ctr">
              <a:lnSpc>
                <a:spcPct val="100000"/>
              </a:lnSpc>
              <a:spcBef>
                <a:spcPts val="0"/>
              </a:spcBef>
              <a:spcAft>
                <a:spcPts val="0"/>
              </a:spcAft>
              <a:buClr>
                <a:schemeClr val="accent1"/>
              </a:buClr>
              <a:buSzPts val="16000"/>
              <a:buNone/>
              <a:defRPr sz="16000">
                <a:solidFill>
                  <a:schemeClr val="accent1"/>
                </a:solidFill>
              </a:defRPr>
            </a:lvl6pPr>
            <a:lvl7pPr lvl="6" algn="ctr">
              <a:lnSpc>
                <a:spcPct val="100000"/>
              </a:lnSpc>
              <a:spcBef>
                <a:spcPts val="0"/>
              </a:spcBef>
              <a:spcAft>
                <a:spcPts val="0"/>
              </a:spcAft>
              <a:buClr>
                <a:schemeClr val="accent1"/>
              </a:buClr>
              <a:buSzPts val="16000"/>
              <a:buNone/>
              <a:defRPr sz="16000">
                <a:solidFill>
                  <a:schemeClr val="accent1"/>
                </a:solidFill>
              </a:defRPr>
            </a:lvl7pPr>
            <a:lvl8pPr lvl="7" algn="ctr">
              <a:lnSpc>
                <a:spcPct val="100000"/>
              </a:lnSpc>
              <a:spcBef>
                <a:spcPts val="0"/>
              </a:spcBef>
              <a:spcAft>
                <a:spcPts val="0"/>
              </a:spcAft>
              <a:buClr>
                <a:schemeClr val="accent1"/>
              </a:buClr>
              <a:buSzPts val="16000"/>
              <a:buNone/>
              <a:defRPr sz="16000">
                <a:solidFill>
                  <a:schemeClr val="accent1"/>
                </a:solidFill>
              </a:defRPr>
            </a:lvl8pPr>
            <a:lvl9pPr lvl="8" algn="ctr">
              <a:lnSpc>
                <a:spcPct val="100000"/>
              </a:lnSpc>
              <a:spcBef>
                <a:spcPts val="0"/>
              </a:spcBef>
              <a:spcAft>
                <a:spcPts val="0"/>
              </a:spcAft>
              <a:buClr>
                <a:schemeClr val="accent1"/>
              </a:buClr>
              <a:buSzPts val="16000"/>
              <a:buNone/>
              <a:defRPr sz="16000">
                <a:solidFill>
                  <a:schemeClr val="accent1"/>
                </a:solidFill>
              </a:defRPr>
            </a:lvl9pPr>
          </a:lstStyle>
          <a:p/>
        </p:txBody>
      </p:sp>
      <p:sp>
        <p:nvSpPr>
          <p:cNvPr id="1844" name="Google Shape;1844;p10"/>
          <p:cNvSpPr txBox="1"/>
          <p:nvPr>
            <p:ph idx="4" type="title"/>
          </p:nvPr>
        </p:nvSpPr>
        <p:spPr>
          <a:xfrm>
            <a:off x="4578600" y="2558539"/>
            <a:ext cx="30348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1845" name="Google Shape;1845;p10"/>
          <p:cNvSpPr txBox="1"/>
          <p:nvPr>
            <p:ph idx="5" type="subTitle"/>
          </p:nvPr>
        </p:nvSpPr>
        <p:spPr>
          <a:xfrm>
            <a:off x="4578600" y="3328739"/>
            <a:ext cx="3034800" cy="1228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846" name="Google Shape;1846;p10"/>
          <p:cNvSpPr txBox="1"/>
          <p:nvPr>
            <p:ph idx="6" type="title"/>
          </p:nvPr>
        </p:nvSpPr>
        <p:spPr>
          <a:xfrm>
            <a:off x="8086000" y="2262272"/>
            <a:ext cx="2672100" cy="1124400"/>
          </a:xfrm>
          <a:prstGeom prst="rect">
            <a:avLst/>
          </a:prstGeom>
          <a:noFill/>
          <a:ln>
            <a:noFill/>
          </a:ln>
        </p:spPr>
        <p:txBody>
          <a:bodyPr anchorCtr="0" anchor="ctr" bIns="121900" lIns="121900" spcFirstLastPara="1" rIns="121900" wrap="square" tIns="121900">
            <a:noAutofit/>
          </a:bodyPr>
          <a:lstStyle>
            <a:lvl1pPr lvl="0" algn="ctr">
              <a:lnSpc>
                <a:spcPct val="100000"/>
              </a:lnSpc>
              <a:spcBef>
                <a:spcPts val="0"/>
              </a:spcBef>
              <a:spcAft>
                <a:spcPts val="0"/>
              </a:spcAft>
              <a:buClr>
                <a:schemeClr val="accent1"/>
              </a:buClr>
              <a:buSzPts val="6400"/>
              <a:buNone/>
              <a:defRPr sz="6400">
                <a:solidFill>
                  <a:schemeClr val="accent1"/>
                </a:solidFill>
              </a:defRPr>
            </a:lvl1pPr>
            <a:lvl2pPr lvl="1" algn="ctr">
              <a:lnSpc>
                <a:spcPct val="100000"/>
              </a:lnSpc>
              <a:spcBef>
                <a:spcPts val="0"/>
              </a:spcBef>
              <a:spcAft>
                <a:spcPts val="0"/>
              </a:spcAft>
              <a:buClr>
                <a:schemeClr val="accent1"/>
              </a:buClr>
              <a:buSzPts val="16000"/>
              <a:buNone/>
              <a:defRPr sz="16000">
                <a:solidFill>
                  <a:schemeClr val="accent1"/>
                </a:solidFill>
              </a:defRPr>
            </a:lvl2pPr>
            <a:lvl3pPr lvl="2" algn="ctr">
              <a:lnSpc>
                <a:spcPct val="100000"/>
              </a:lnSpc>
              <a:spcBef>
                <a:spcPts val="0"/>
              </a:spcBef>
              <a:spcAft>
                <a:spcPts val="0"/>
              </a:spcAft>
              <a:buClr>
                <a:schemeClr val="accent1"/>
              </a:buClr>
              <a:buSzPts val="16000"/>
              <a:buNone/>
              <a:defRPr sz="16000">
                <a:solidFill>
                  <a:schemeClr val="accent1"/>
                </a:solidFill>
              </a:defRPr>
            </a:lvl3pPr>
            <a:lvl4pPr lvl="3" algn="ctr">
              <a:lnSpc>
                <a:spcPct val="100000"/>
              </a:lnSpc>
              <a:spcBef>
                <a:spcPts val="0"/>
              </a:spcBef>
              <a:spcAft>
                <a:spcPts val="0"/>
              </a:spcAft>
              <a:buClr>
                <a:schemeClr val="accent1"/>
              </a:buClr>
              <a:buSzPts val="16000"/>
              <a:buNone/>
              <a:defRPr sz="16000">
                <a:solidFill>
                  <a:schemeClr val="accent1"/>
                </a:solidFill>
              </a:defRPr>
            </a:lvl4pPr>
            <a:lvl5pPr lvl="4" algn="ctr">
              <a:lnSpc>
                <a:spcPct val="100000"/>
              </a:lnSpc>
              <a:spcBef>
                <a:spcPts val="0"/>
              </a:spcBef>
              <a:spcAft>
                <a:spcPts val="0"/>
              </a:spcAft>
              <a:buClr>
                <a:schemeClr val="accent1"/>
              </a:buClr>
              <a:buSzPts val="16000"/>
              <a:buNone/>
              <a:defRPr sz="16000">
                <a:solidFill>
                  <a:schemeClr val="accent1"/>
                </a:solidFill>
              </a:defRPr>
            </a:lvl5pPr>
            <a:lvl6pPr lvl="5" algn="ctr">
              <a:lnSpc>
                <a:spcPct val="100000"/>
              </a:lnSpc>
              <a:spcBef>
                <a:spcPts val="0"/>
              </a:spcBef>
              <a:spcAft>
                <a:spcPts val="0"/>
              </a:spcAft>
              <a:buClr>
                <a:schemeClr val="accent1"/>
              </a:buClr>
              <a:buSzPts val="16000"/>
              <a:buNone/>
              <a:defRPr sz="16000">
                <a:solidFill>
                  <a:schemeClr val="accent1"/>
                </a:solidFill>
              </a:defRPr>
            </a:lvl6pPr>
            <a:lvl7pPr lvl="6" algn="ctr">
              <a:lnSpc>
                <a:spcPct val="100000"/>
              </a:lnSpc>
              <a:spcBef>
                <a:spcPts val="0"/>
              </a:spcBef>
              <a:spcAft>
                <a:spcPts val="0"/>
              </a:spcAft>
              <a:buClr>
                <a:schemeClr val="accent1"/>
              </a:buClr>
              <a:buSzPts val="16000"/>
              <a:buNone/>
              <a:defRPr sz="16000">
                <a:solidFill>
                  <a:schemeClr val="accent1"/>
                </a:solidFill>
              </a:defRPr>
            </a:lvl7pPr>
            <a:lvl8pPr lvl="7" algn="ctr">
              <a:lnSpc>
                <a:spcPct val="100000"/>
              </a:lnSpc>
              <a:spcBef>
                <a:spcPts val="0"/>
              </a:spcBef>
              <a:spcAft>
                <a:spcPts val="0"/>
              </a:spcAft>
              <a:buClr>
                <a:schemeClr val="accent1"/>
              </a:buClr>
              <a:buSzPts val="16000"/>
              <a:buNone/>
              <a:defRPr sz="16000">
                <a:solidFill>
                  <a:schemeClr val="accent1"/>
                </a:solidFill>
              </a:defRPr>
            </a:lvl8pPr>
            <a:lvl9pPr lvl="8" algn="ctr">
              <a:lnSpc>
                <a:spcPct val="100000"/>
              </a:lnSpc>
              <a:spcBef>
                <a:spcPts val="0"/>
              </a:spcBef>
              <a:spcAft>
                <a:spcPts val="0"/>
              </a:spcAft>
              <a:buClr>
                <a:schemeClr val="accent1"/>
              </a:buClr>
              <a:buSzPts val="16000"/>
              <a:buNone/>
              <a:defRPr sz="16000">
                <a:solidFill>
                  <a:schemeClr val="accent1"/>
                </a:solidFill>
              </a:defRPr>
            </a:lvl9pPr>
          </a:lstStyle>
          <a:p/>
        </p:txBody>
      </p:sp>
      <p:sp>
        <p:nvSpPr>
          <p:cNvPr id="1847" name="Google Shape;1847;p10"/>
          <p:cNvSpPr txBox="1"/>
          <p:nvPr>
            <p:ph idx="7" type="title"/>
          </p:nvPr>
        </p:nvSpPr>
        <p:spPr>
          <a:xfrm>
            <a:off x="7904600" y="3380315"/>
            <a:ext cx="3034800" cy="855600"/>
          </a:xfrm>
          <a:prstGeom prst="rect">
            <a:avLst/>
          </a:prstGeom>
          <a:noFill/>
          <a:ln>
            <a:noFill/>
          </a:ln>
        </p:spPr>
        <p:txBody>
          <a:bodyPr anchorCtr="0" anchor="b" bIns="121900" lIns="121900" spcFirstLastPara="1" rIns="121900" wrap="square" tIns="12190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1848" name="Google Shape;1848;p10"/>
          <p:cNvSpPr txBox="1"/>
          <p:nvPr>
            <p:ph idx="8" type="subTitle"/>
          </p:nvPr>
        </p:nvSpPr>
        <p:spPr>
          <a:xfrm>
            <a:off x="7904600" y="4141467"/>
            <a:ext cx="3034800" cy="1228500"/>
          </a:xfrm>
          <a:prstGeom prst="rect">
            <a:avLst/>
          </a:prstGeom>
          <a:noFill/>
          <a:ln>
            <a:noFill/>
          </a:ln>
        </p:spPr>
        <p:txBody>
          <a:bodyPr anchorCtr="0" anchor="t" bIns="121900" lIns="121900" spcFirstLastPara="1" rIns="121900" wrap="square" tIns="12190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849" name="Google Shape;1849;p10"/>
          <p:cNvSpPr txBox="1"/>
          <p:nvPr>
            <p:ph idx="9" type="title"/>
          </p:nvPr>
        </p:nvSpPr>
        <p:spPr>
          <a:xfrm>
            <a:off x="951933" y="495733"/>
            <a:ext cx="10714800" cy="763500"/>
          </a:xfrm>
          <a:prstGeom prst="rect">
            <a:avLst/>
          </a:prstGeom>
          <a:noFill/>
          <a:ln>
            <a:noFill/>
          </a:ln>
        </p:spPr>
        <p:txBody>
          <a:bodyPr anchorCtr="0" anchor="t" bIns="121900" lIns="121900" spcFirstLastPara="1" rIns="121900" wrap="square" tIns="12190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p:txBody>
      </p:sp>
      <p:sp>
        <p:nvSpPr>
          <p:cNvPr id="1850" name="Google Shape;1850;p10"/>
          <p:cNvSpPr/>
          <p:nvPr/>
        </p:nvSpPr>
        <p:spPr>
          <a:xfrm>
            <a:off x="-348067" y="853133"/>
            <a:ext cx="12999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nvGrpSpPr>
          <p:cNvPr id="1851" name="Google Shape;1851;p10"/>
          <p:cNvGrpSpPr/>
          <p:nvPr/>
        </p:nvGrpSpPr>
        <p:grpSpPr>
          <a:xfrm>
            <a:off x="78367" y="5596157"/>
            <a:ext cx="12034427" cy="1130446"/>
            <a:chOff x="58777" y="4197223"/>
            <a:chExt cx="9026046" cy="847856"/>
          </a:xfrm>
        </p:grpSpPr>
        <p:sp>
          <p:nvSpPr>
            <p:cNvPr id="1852" name="Google Shape;1852;p10"/>
            <p:cNvSpPr/>
            <p:nvPr/>
          </p:nvSpPr>
          <p:spPr>
            <a:xfrm>
              <a:off x="8256418" y="4197223"/>
              <a:ext cx="349515" cy="436120"/>
            </a:xfrm>
            <a:custGeom>
              <a:rect b="b" l="l" r="r" t="t"/>
              <a:pathLst>
                <a:path extrusionOk="0" h="13521" w="10836">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53" name="Google Shape;1853;p10"/>
            <p:cNvSpPr/>
            <p:nvPr/>
          </p:nvSpPr>
          <p:spPr>
            <a:xfrm>
              <a:off x="8318251" y="4354466"/>
              <a:ext cx="60156" cy="49866"/>
            </a:xfrm>
            <a:custGeom>
              <a:rect b="b" l="l" r="r" t="t"/>
              <a:pathLst>
                <a:path extrusionOk="0" h="1546" w="1865">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54" name="Google Shape;1854;p10"/>
            <p:cNvSpPr/>
            <p:nvPr/>
          </p:nvSpPr>
          <p:spPr>
            <a:xfrm>
              <a:off x="8386921" y="4339823"/>
              <a:ext cx="124020" cy="43383"/>
            </a:xfrm>
            <a:custGeom>
              <a:rect b="b" l="l" r="r" t="t"/>
              <a:pathLst>
                <a:path extrusionOk="0" h="1345" w="3845">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55" name="Google Shape;1855;p10"/>
            <p:cNvSpPr/>
            <p:nvPr/>
          </p:nvSpPr>
          <p:spPr>
            <a:xfrm>
              <a:off x="8330927" y="4423976"/>
              <a:ext cx="60156" cy="49866"/>
            </a:xfrm>
            <a:custGeom>
              <a:rect b="b" l="l" r="r" t="t"/>
              <a:pathLst>
                <a:path extrusionOk="0" h="1546" w="1865">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56" name="Google Shape;1856;p10"/>
            <p:cNvSpPr/>
            <p:nvPr/>
          </p:nvSpPr>
          <p:spPr>
            <a:xfrm>
              <a:off x="8400436" y="4409300"/>
              <a:ext cx="121279" cy="43544"/>
            </a:xfrm>
            <a:custGeom>
              <a:rect b="b" l="l" r="r" t="t"/>
              <a:pathLst>
                <a:path extrusionOk="0" h="1350" w="376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57" name="Google Shape;1857;p10"/>
            <p:cNvSpPr/>
            <p:nvPr/>
          </p:nvSpPr>
          <p:spPr>
            <a:xfrm>
              <a:off x="8344377" y="4498130"/>
              <a:ext cx="60123" cy="50221"/>
            </a:xfrm>
            <a:custGeom>
              <a:rect b="b" l="l" r="r" t="t"/>
              <a:pathLst>
                <a:path extrusionOk="0" h="1557" w="1864">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58" name="Google Shape;1858;p10"/>
            <p:cNvSpPr/>
            <p:nvPr/>
          </p:nvSpPr>
          <p:spPr>
            <a:xfrm>
              <a:off x="8413822" y="4483357"/>
              <a:ext cx="122246" cy="43706"/>
            </a:xfrm>
            <a:custGeom>
              <a:rect b="b" l="l" r="r" t="t"/>
              <a:pathLst>
                <a:path extrusionOk="0" h="1355" w="379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59" name="Google Shape;1859;p10"/>
            <p:cNvSpPr/>
            <p:nvPr/>
          </p:nvSpPr>
          <p:spPr>
            <a:xfrm>
              <a:off x="8287157" y="4806940"/>
              <a:ext cx="250396" cy="224592"/>
            </a:xfrm>
            <a:custGeom>
              <a:rect b="b" l="l" r="r" t="t"/>
              <a:pathLst>
                <a:path extrusionOk="0" h="6963" w="7763">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0" name="Google Shape;1860;p10"/>
            <p:cNvSpPr/>
            <p:nvPr/>
          </p:nvSpPr>
          <p:spPr>
            <a:xfrm>
              <a:off x="8756435" y="4325276"/>
              <a:ext cx="195885" cy="181918"/>
            </a:xfrm>
            <a:custGeom>
              <a:rect b="b" l="l" r="r" t="t"/>
              <a:pathLst>
                <a:path extrusionOk="0" h="5640" w="6073">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1" name="Google Shape;1861;p10"/>
            <p:cNvSpPr/>
            <p:nvPr/>
          </p:nvSpPr>
          <p:spPr>
            <a:xfrm>
              <a:off x="8888938" y="4249734"/>
              <a:ext cx="195885" cy="181950"/>
            </a:xfrm>
            <a:custGeom>
              <a:rect b="b" l="l" r="r" t="t"/>
              <a:pathLst>
                <a:path extrusionOk="0" h="5641" w="6073">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2" name="Google Shape;1862;p10"/>
            <p:cNvSpPr/>
            <p:nvPr/>
          </p:nvSpPr>
          <p:spPr>
            <a:xfrm>
              <a:off x="8698827" y="4700401"/>
              <a:ext cx="346064" cy="344677"/>
            </a:xfrm>
            <a:custGeom>
              <a:rect b="b" l="l" r="r" t="t"/>
              <a:pathLst>
                <a:path extrusionOk="0" h="10686" w="10729">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3" name="Google Shape;1863;p10"/>
            <p:cNvSpPr/>
            <p:nvPr/>
          </p:nvSpPr>
          <p:spPr>
            <a:xfrm>
              <a:off x="7231805" y="4197223"/>
              <a:ext cx="349902" cy="436120"/>
            </a:xfrm>
            <a:custGeom>
              <a:rect b="b" l="l" r="r" t="t"/>
              <a:pathLst>
                <a:path extrusionOk="0" h="13521" w="10848">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4" name="Google Shape;1864;p10"/>
            <p:cNvSpPr/>
            <p:nvPr/>
          </p:nvSpPr>
          <p:spPr>
            <a:xfrm>
              <a:off x="7293638" y="4354466"/>
              <a:ext cx="60059" cy="49866"/>
            </a:xfrm>
            <a:custGeom>
              <a:rect b="b" l="l" r="r" t="t"/>
              <a:pathLst>
                <a:path extrusionOk="0" h="1546" w="1862">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5" name="Google Shape;1865;p10"/>
            <p:cNvSpPr/>
            <p:nvPr/>
          </p:nvSpPr>
          <p:spPr>
            <a:xfrm>
              <a:off x="7361954" y="4339823"/>
              <a:ext cx="124375" cy="43383"/>
            </a:xfrm>
            <a:custGeom>
              <a:rect b="b" l="l" r="r" t="t"/>
              <a:pathLst>
                <a:path extrusionOk="0" h="1345" w="3856">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6" name="Google Shape;1866;p10"/>
            <p:cNvSpPr/>
            <p:nvPr/>
          </p:nvSpPr>
          <p:spPr>
            <a:xfrm>
              <a:off x="7306314" y="4423976"/>
              <a:ext cx="60059" cy="49866"/>
            </a:xfrm>
            <a:custGeom>
              <a:rect b="b" l="l" r="r" t="t"/>
              <a:pathLst>
                <a:path extrusionOk="0" h="1546" w="1862">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7" name="Google Shape;1867;p10"/>
            <p:cNvSpPr/>
            <p:nvPr/>
          </p:nvSpPr>
          <p:spPr>
            <a:xfrm>
              <a:off x="7375824" y="4409300"/>
              <a:ext cx="121279" cy="43544"/>
            </a:xfrm>
            <a:custGeom>
              <a:rect b="b" l="l" r="r" t="t"/>
              <a:pathLst>
                <a:path extrusionOk="0" h="1350" w="376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8" name="Google Shape;1868;p10"/>
            <p:cNvSpPr/>
            <p:nvPr/>
          </p:nvSpPr>
          <p:spPr>
            <a:xfrm>
              <a:off x="7319765" y="4498130"/>
              <a:ext cx="60123" cy="50221"/>
            </a:xfrm>
            <a:custGeom>
              <a:rect b="b" l="l" r="r" t="t"/>
              <a:pathLst>
                <a:path extrusionOk="0" h="1557" w="1864">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69" name="Google Shape;1869;p10"/>
            <p:cNvSpPr/>
            <p:nvPr/>
          </p:nvSpPr>
          <p:spPr>
            <a:xfrm>
              <a:off x="7388855" y="4483390"/>
              <a:ext cx="122343" cy="43673"/>
            </a:xfrm>
            <a:custGeom>
              <a:rect b="b" l="l" r="r" t="t"/>
              <a:pathLst>
                <a:path extrusionOk="0" h="1354" w="3793">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0" name="Google Shape;1870;p10"/>
            <p:cNvSpPr/>
            <p:nvPr/>
          </p:nvSpPr>
          <p:spPr>
            <a:xfrm>
              <a:off x="7262544" y="4806843"/>
              <a:ext cx="250428" cy="224624"/>
            </a:xfrm>
            <a:custGeom>
              <a:rect b="b" l="l" r="r" t="t"/>
              <a:pathLst>
                <a:path extrusionOk="0" h="6964" w="7764">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1" name="Google Shape;1871;p10"/>
            <p:cNvSpPr/>
            <p:nvPr/>
          </p:nvSpPr>
          <p:spPr>
            <a:xfrm>
              <a:off x="7731822" y="4325276"/>
              <a:ext cx="195885" cy="181918"/>
            </a:xfrm>
            <a:custGeom>
              <a:rect b="b" l="l" r="r" t="t"/>
              <a:pathLst>
                <a:path extrusionOk="0" h="5640" w="6073">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2" name="Google Shape;1872;p10"/>
            <p:cNvSpPr/>
            <p:nvPr/>
          </p:nvSpPr>
          <p:spPr>
            <a:xfrm>
              <a:off x="7864326"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3" name="Google Shape;1873;p10"/>
            <p:cNvSpPr/>
            <p:nvPr/>
          </p:nvSpPr>
          <p:spPr>
            <a:xfrm>
              <a:off x="7674215" y="4700692"/>
              <a:ext cx="346064" cy="344387"/>
            </a:xfrm>
            <a:custGeom>
              <a:rect b="b" l="l" r="r" t="t"/>
              <a:pathLst>
                <a:path extrusionOk="0" h="10677" w="10729">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4" name="Google Shape;1874;p10"/>
            <p:cNvSpPr/>
            <p:nvPr/>
          </p:nvSpPr>
          <p:spPr>
            <a:xfrm>
              <a:off x="6206806" y="4197965"/>
              <a:ext cx="349902" cy="435378"/>
            </a:xfrm>
            <a:custGeom>
              <a:rect b="b" l="l" r="r" t="t"/>
              <a:pathLst>
                <a:path extrusionOk="0" h="13498" w="10848">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5" name="Google Shape;1875;p10"/>
            <p:cNvSpPr/>
            <p:nvPr/>
          </p:nvSpPr>
          <p:spPr>
            <a:xfrm>
              <a:off x="6269026" y="4354466"/>
              <a:ext cx="60059" cy="49866"/>
            </a:xfrm>
            <a:custGeom>
              <a:rect b="b" l="l" r="r" t="t"/>
              <a:pathLst>
                <a:path extrusionOk="0" h="1546" w="1862">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6" name="Google Shape;1876;p10"/>
            <p:cNvSpPr/>
            <p:nvPr/>
          </p:nvSpPr>
          <p:spPr>
            <a:xfrm>
              <a:off x="6337310" y="4339823"/>
              <a:ext cx="124020" cy="43383"/>
            </a:xfrm>
            <a:custGeom>
              <a:rect b="b" l="l" r="r" t="t"/>
              <a:pathLst>
                <a:path extrusionOk="0" h="1345" w="3845">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7" name="Google Shape;1877;p10"/>
            <p:cNvSpPr/>
            <p:nvPr/>
          </p:nvSpPr>
          <p:spPr>
            <a:xfrm>
              <a:off x="6281702" y="4423976"/>
              <a:ext cx="59769" cy="49866"/>
            </a:xfrm>
            <a:custGeom>
              <a:rect b="b" l="l" r="r" t="t"/>
              <a:pathLst>
                <a:path extrusionOk="0" h="1546" w="1853">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8" name="Google Shape;1878;p10"/>
            <p:cNvSpPr/>
            <p:nvPr/>
          </p:nvSpPr>
          <p:spPr>
            <a:xfrm>
              <a:off x="6351212"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79" name="Google Shape;1879;p10"/>
            <p:cNvSpPr/>
            <p:nvPr/>
          </p:nvSpPr>
          <p:spPr>
            <a:xfrm>
              <a:off x="6295152" y="4498130"/>
              <a:ext cx="60156" cy="50221"/>
            </a:xfrm>
            <a:custGeom>
              <a:rect b="b" l="l" r="r" t="t"/>
              <a:pathLst>
                <a:path extrusionOk="0" h="1557" w="1865">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0" name="Google Shape;1880;p10"/>
            <p:cNvSpPr/>
            <p:nvPr/>
          </p:nvSpPr>
          <p:spPr>
            <a:xfrm>
              <a:off x="6364243" y="4483357"/>
              <a:ext cx="122214" cy="43706"/>
            </a:xfrm>
            <a:custGeom>
              <a:rect b="b" l="l" r="r" t="t"/>
              <a:pathLst>
                <a:path extrusionOk="0" h="1355" w="3789">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1" name="Google Shape;1881;p10"/>
            <p:cNvSpPr/>
            <p:nvPr/>
          </p:nvSpPr>
          <p:spPr>
            <a:xfrm>
              <a:off x="6237545" y="4806940"/>
              <a:ext cx="250815" cy="224592"/>
            </a:xfrm>
            <a:custGeom>
              <a:rect b="b" l="l" r="r" t="t"/>
              <a:pathLst>
                <a:path extrusionOk="0" h="6963" w="7776">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2" name="Google Shape;1882;p10"/>
            <p:cNvSpPr/>
            <p:nvPr/>
          </p:nvSpPr>
          <p:spPr>
            <a:xfrm>
              <a:off x="6706823" y="4325276"/>
              <a:ext cx="196272" cy="181918"/>
            </a:xfrm>
            <a:custGeom>
              <a:rect b="b" l="l" r="r" t="t"/>
              <a:pathLst>
                <a:path extrusionOk="0" h="5640" w="6085">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3" name="Google Shape;1883;p10"/>
            <p:cNvSpPr/>
            <p:nvPr/>
          </p:nvSpPr>
          <p:spPr>
            <a:xfrm>
              <a:off x="6839327" y="4249734"/>
              <a:ext cx="196272" cy="181950"/>
            </a:xfrm>
            <a:custGeom>
              <a:rect b="b" l="l" r="r" t="t"/>
              <a:pathLst>
                <a:path extrusionOk="0" h="5641" w="6085">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4" name="Google Shape;1884;p10"/>
            <p:cNvSpPr/>
            <p:nvPr/>
          </p:nvSpPr>
          <p:spPr>
            <a:xfrm>
              <a:off x="6649603" y="4700692"/>
              <a:ext cx="345677" cy="344387"/>
            </a:xfrm>
            <a:custGeom>
              <a:rect b="b" l="l" r="r" t="t"/>
              <a:pathLst>
                <a:path extrusionOk="0" h="10677" w="10717">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5" name="Google Shape;1885;p10"/>
            <p:cNvSpPr/>
            <p:nvPr/>
          </p:nvSpPr>
          <p:spPr>
            <a:xfrm>
              <a:off x="5182226" y="4197223"/>
              <a:ext cx="349870" cy="436120"/>
            </a:xfrm>
            <a:custGeom>
              <a:rect b="b" l="l" r="r" t="t"/>
              <a:pathLst>
                <a:path extrusionOk="0" h="13521" w="10847">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6" name="Google Shape;1886;p10"/>
            <p:cNvSpPr/>
            <p:nvPr/>
          </p:nvSpPr>
          <p:spPr>
            <a:xfrm>
              <a:off x="5244414" y="4354466"/>
              <a:ext cx="60059" cy="49866"/>
            </a:xfrm>
            <a:custGeom>
              <a:rect b="b" l="l" r="r" t="t"/>
              <a:pathLst>
                <a:path extrusionOk="0" h="1546" w="1862">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7" name="Google Shape;1887;p10"/>
            <p:cNvSpPr/>
            <p:nvPr/>
          </p:nvSpPr>
          <p:spPr>
            <a:xfrm>
              <a:off x="5312149" y="4339952"/>
              <a:ext cx="123988" cy="43383"/>
            </a:xfrm>
            <a:custGeom>
              <a:rect b="b" l="l" r="r" t="t"/>
              <a:pathLst>
                <a:path extrusionOk="0" h="1345" w="3844">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8" name="Google Shape;1888;p10"/>
            <p:cNvSpPr/>
            <p:nvPr/>
          </p:nvSpPr>
          <p:spPr>
            <a:xfrm>
              <a:off x="5257090" y="4423976"/>
              <a:ext cx="59769" cy="49866"/>
            </a:xfrm>
            <a:custGeom>
              <a:rect b="b" l="l" r="r" t="t"/>
              <a:pathLst>
                <a:path extrusionOk="0" h="1546" w="1853">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89" name="Google Shape;1889;p10"/>
            <p:cNvSpPr/>
            <p:nvPr/>
          </p:nvSpPr>
          <p:spPr>
            <a:xfrm>
              <a:off x="5326599" y="4409300"/>
              <a:ext cx="121279" cy="43544"/>
            </a:xfrm>
            <a:custGeom>
              <a:rect b="b" l="l" r="r" t="t"/>
              <a:pathLst>
                <a:path extrusionOk="0" h="1350" w="376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0" name="Google Shape;1890;p10"/>
            <p:cNvSpPr/>
            <p:nvPr/>
          </p:nvSpPr>
          <p:spPr>
            <a:xfrm>
              <a:off x="5270540" y="4498130"/>
              <a:ext cx="60059" cy="50221"/>
            </a:xfrm>
            <a:custGeom>
              <a:rect b="b" l="l" r="r" t="t"/>
              <a:pathLst>
                <a:path extrusionOk="0" h="1557" w="1862">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1" name="Google Shape;1891;p10"/>
            <p:cNvSpPr/>
            <p:nvPr/>
          </p:nvSpPr>
          <p:spPr>
            <a:xfrm>
              <a:off x="5339630" y="4483390"/>
              <a:ext cx="122311" cy="43673"/>
            </a:xfrm>
            <a:custGeom>
              <a:rect b="b" l="l" r="r" t="t"/>
              <a:pathLst>
                <a:path extrusionOk="0" h="1354" w="3792">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2" name="Google Shape;1892;p10"/>
            <p:cNvSpPr/>
            <p:nvPr/>
          </p:nvSpPr>
          <p:spPr>
            <a:xfrm>
              <a:off x="5212933" y="4806843"/>
              <a:ext cx="250815" cy="224624"/>
            </a:xfrm>
            <a:custGeom>
              <a:rect b="b" l="l" r="r" t="t"/>
              <a:pathLst>
                <a:path extrusionOk="0" h="6964" w="7776">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3" name="Google Shape;1893;p10"/>
            <p:cNvSpPr/>
            <p:nvPr/>
          </p:nvSpPr>
          <p:spPr>
            <a:xfrm>
              <a:off x="5682211" y="4325276"/>
              <a:ext cx="196304" cy="181918"/>
            </a:xfrm>
            <a:custGeom>
              <a:rect b="b" l="l" r="r" t="t"/>
              <a:pathLst>
                <a:path extrusionOk="0" h="5640" w="6086">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4" name="Google Shape;1894;p10"/>
            <p:cNvSpPr/>
            <p:nvPr/>
          </p:nvSpPr>
          <p:spPr>
            <a:xfrm>
              <a:off x="5814714" y="4249734"/>
              <a:ext cx="196272" cy="181950"/>
            </a:xfrm>
            <a:custGeom>
              <a:rect b="b" l="l" r="r" t="t"/>
              <a:pathLst>
                <a:path extrusionOk="0" h="5641" w="6085">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5" name="Google Shape;1895;p10"/>
            <p:cNvSpPr/>
            <p:nvPr/>
          </p:nvSpPr>
          <p:spPr>
            <a:xfrm>
              <a:off x="5624636" y="4700692"/>
              <a:ext cx="346032" cy="344387"/>
            </a:xfrm>
            <a:custGeom>
              <a:rect b="b" l="l" r="r" t="t"/>
              <a:pathLst>
                <a:path extrusionOk="0" h="10677" w="10728">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6" name="Google Shape;1896;p10"/>
            <p:cNvSpPr/>
            <p:nvPr/>
          </p:nvSpPr>
          <p:spPr>
            <a:xfrm>
              <a:off x="4157614" y="4197965"/>
              <a:ext cx="349483" cy="435378"/>
            </a:xfrm>
            <a:custGeom>
              <a:rect b="b" l="l" r="r" t="t"/>
              <a:pathLst>
                <a:path extrusionOk="0" h="13498" w="10835">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7" name="Google Shape;1897;p10"/>
            <p:cNvSpPr/>
            <p:nvPr/>
          </p:nvSpPr>
          <p:spPr>
            <a:xfrm>
              <a:off x="4219446" y="4354466"/>
              <a:ext cx="60123" cy="49866"/>
            </a:xfrm>
            <a:custGeom>
              <a:rect b="b" l="l" r="r" t="t"/>
              <a:pathLst>
                <a:path extrusionOk="0" h="1546" w="1864">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8" name="Google Shape;1898;p10"/>
            <p:cNvSpPr/>
            <p:nvPr/>
          </p:nvSpPr>
          <p:spPr>
            <a:xfrm>
              <a:off x="4288117" y="4339952"/>
              <a:ext cx="123827" cy="43254"/>
            </a:xfrm>
            <a:custGeom>
              <a:rect b="b" l="l" r="r" t="t"/>
              <a:pathLst>
                <a:path extrusionOk="0" h="1341" w="3839">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899" name="Google Shape;1899;p10"/>
            <p:cNvSpPr/>
            <p:nvPr/>
          </p:nvSpPr>
          <p:spPr>
            <a:xfrm>
              <a:off x="4232090" y="4423976"/>
              <a:ext cx="60156" cy="49866"/>
            </a:xfrm>
            <a:custGeom>
              <a:rect b="b" l="l" r="r" t="t"/>
              <a:pathLst>
                <a:path extrusionOk="0" h="1546" w="1865">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0" name="Google Shape;1900;p10"/>
            <p:cNvSpPr/>
            <p:nvPr/>
          </p:nvSpPr>
          <p:spPr>
            <a:xfrm>
              <a:off x="4301987" y="4409300"/>
              <a:ext cx="120892" cy="43544"/>
            </a:xfrm>
            <a:custGeom>
              <a:rect b="b" l="l" r="r" t="t"/>
              <a:pathLst>
                <a:path extrusionOk="0" h="1350" w="3748">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1" name="Google Shape;1901;p10"/>
            <p:cNvSpPr/>
            <p:nvPr/>
          </p:nvSpPr>
          <p:spPr>
            <a:xfrm>
              <a:off x="4245928" y="4498130"/>
              <a:ext cx="60059" cy="50221"/>
            </a:xfrm>
            <a:custGeom>
              <a:rect b="b" l="l" r="r" t="t"/>
              <a:pathLst>
                <a:path extrusionOk="0" h="1557" w="1862">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2" name="Google Shape;1902;p10"/>
            <p:cNvSpPr/>
            <p:nvPr/>
          </p:nvSpPr>
          <p:spPr>
            <a:xfrm>
              <a:off x="4315018" y="4483357"/>
              <a:ext cx="122214" cy="43706"/>
            </a:xfrm>
            <a:custGeom>
              <a:rect b="b" l="l" r="r" t="t"/>
              <a:pathLst>
                <a:path extrusionOk="0" h="1355" w="3789">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3" name="Google Shape;1903;p10"/>
            <p:cNvSpPr/>
            <p:nvPr/>
          </p:nvSpPr>
          <p:spPr>
            <a:xfrm>
              <a:off x="4188320" y="4806940"/>
              <a:ext cx="250428" cy="224592"/>
            </a:xfrm>
            <a:custGeom>
              <a:rect b="b" l="l" r="r" t="t"/>
              <a:pathLst>
                <a:path extrusionOk="0" h="6963" w="7764">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4" name="Google Shape;1904;p10"/>
            <p:cNvSpPr/>
            <p:nvPr/>
          </p:nvSpPr>
          <p:spPr>
            <a:xfrm>
              <a:off x="4657631" y="4325276"/>
              <a:ext cx="196272" cy="181918"/>
            </a:xfrm>
            <a:custGeom>
              <a:rect b="b" l="l" r="r" t="t"/>
              <a:pathLst>
                <a:path extrusionOk="0" h="5640" w="6085">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5" name="Google Shape;1905;p10"/>
            <p:cNvSpPr/>
            <p:nvPr/>
          </p:nvSpPr>
          <p:spPr>
            <a:xfrm>
              <a:off x="4790102" y="4249734"/>
              <a:ext cx="196272" cy="181950"/>
            </a:xfrm>
            <a:custGeom>
              <a:rect b="b" l="l" r="r" t="t"/>
              <a:pathLst>
                <a:path extrusionOk="0" h="5641" w="6085">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6" name="Google Shape;1906;p10"/>
            <p:cNvSpPr/>
            <p:nvPr/>
          </p:nvSpPr>
          <p:spPr>
            <a:xfrm>
              <a:off x="4600023" y="4700692"/>
              <a:ext cx="346032" cy="344387"/>
            </a:xfrm>
            <a:custGeom>
              <a:rect b="b" l="l" r="r" t="t"/>
              <a:pathLst>
                <a:path extrusionOk="0" h="10677" w="10728">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7" name="Google Shape;1907;p10"/>
            <p:cNvSpPr/>
            <p:nvPr/>
          </p:nvSpPr>
          <p:spPr>
            <a:xfrm>
              <a:off x="3133001" y="4197223"/>
              <a:ext cx="349870" cy="436120"/>
            </a:xfrm>
            <a:custGeom>
              <a:rect b="b" l="l" r="r" t="t"/>
              <a:pathLst>
                <a:path extrusionOk="0" h="13521" w="10847">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8" name="Google Shape;1908;p10"/>
            <p:cNvSpPr/>
            <p:nvPr/>
          </p:nvSpPr>
          <p:spPr>
            <a:xfrm>
              <a:off x="3194834" y="4354466"/>
              <a:ext cx="60123" cy="49866"/>
            </a:xfrm>
            <a:custGeom>
              <a:rect b="b" l="l" r="r" t="t"/>
              <a:pathLst>
                <a:path extrusionOk="0" h="1546" w="1864">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9" name="Google Shape;1909;p10"/>
            <p:cNvSpPr/>
            <p:nvPr/>
          </p:nvSpPr>
          <p:spPr>
            <a:xfrm>
              <a:off x="3263118" y="4339823"/>
              <a:ext cx="124343" cy="43383"/>
            </a:xfrm>
            <a:custGeom>
              <a:rect b="b" l="l" r="r" t="t"/>
              <a:pathLst>
                <a:path extrusionOk="0" h="1345" w="3855">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0" name="Google Shape;1910;p10"/>
            <p:cNvSpPr/>
            <p:nvPr/>
          </p:nvSpPr>
          <p:spPr>
            <a:xfrm>
              <a:off x="3207510" y="4423976"/>
              <a:ext cx="60123" cy="49866"/>
            </a:xfrm>
            <a:custGeom>
              <a:rect b="b" l="l" r="r" t="t"/>
              <a:pathLst>
                <a:path extrusionOk="0" h="1546" w="1864">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1" name="Google Shape;1911;p10"/>
            <p:cNvSpPr/>
            <p:nvPr/>
          </p:nvSpPr>
          <p:spPr>
            <a:xfrm>
              <a:off x="3277020" y="4409300"/>
              <a:ext cx="121247" cy="43544"/>
            </a:xfrm>
            <a:custGeom>
              <a:rect b="b" l="l" r="r" t="t"/>
              <a:pathLst>
                <a:path extrusionOk="0" h="1350" w="3759">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2" name="Google Shape;1912;p10"/>
            <p:cNvSpPr/>
            <p:nvPr/>
          </p:nvSpPr>
          <p:spPr>
            <a:xfrm>
              <a:off x="3221315" y="4498130"/>
              <a:ext cx="59769" cy="50221"/>
            </a:xfrm>
            <a:custGeom>
              <a:rect b="b" l="l" r="r" t="t"/>
              <a:pathLst>
                <a:path extrusionOk="0" h="1557" w="1853">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3" name="Google Shape;1913;p10"/>
            <p:cNvSpPr/>
            <p:nvPr/>
          </p:nvSpPr>
          <p:spPr>
            <a:xfrm>
              <a:off x="3290406" y="4483390"/>
              <a:ext cx="122343" cy="43673"/>
            </a:xfrm>
            <a:custGeom>
              <a:rect b="b" l="l" r="r" t="t"/>
              <a:pathLst>
                <a:path extrusionOk="0" h="1354" w="3793">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4" name="Google Shape;1914;p10"/>
            <p:cNvSpPr/>
            <p:nvPr/>
          </p:nvSpPr>
          <p:spPr>
            <a:xfrm>
              <a:off x="3163708" y="4806940"/>
              <a:ext cx="250428" cy="224527"/>
            </a:xfrm>
            <a:custGeom>
              <a:rect b="b" l="l" r="r" t="t"/>
              <a:pathLst>
                <a:path extrusionOk="0" h="6961" w="7764">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5" name="Google Shape;1915;p10"/>
            <p:cNvSpPr/>
            <p:nvPr/>
          </p:nvSpPr>
          <p:spPr>
            <a:xfrm>
              <a:off x="3633018" y="4325276"/>
              <a:ext cx="195885" cy="181918"/>
            </a:xfrm>
            <a:custGeom>
              <a:rect b="b" l="l" r="r" t="t"/>
              <a:pathLst>
                <a:path extrusionOk="0" h="5640" w="6073">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6" name="Google Shape;1916;p10"/>
            <p:cNvSpPr/>
            <p:nvPr/>
          </p:nvSpPr>
          <p:spPr>
            <a:xfrm>
              <a:off x="3765490" y="4249734"/>
              <a:ext cx="196272" cy="181950"/>
            </a:xfrm>
            <a:custGeom>
              <a:rect b="b" l="l" r="r" t="t"/>
              <a:pathLst>
                <a:path extrusionOk="0" h="5641" w="6085">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7" name="Google Shape;1917;p10"/>
            <p:cNvSpPr/>
            <p:nvPr/>
          </p:nvSpPr>
          <p:spPr>
            <a:xfrm>
              <a:off x="3575411" y="4700692"/>
              <a:ext cx="345645" cy="344387"/>
            </a:xfrm>
            <a:custGeom>
              <a:rect b="b" l="l" r="r" t="t"/>
              <a:pathLst>
                <a:path extrusionOk="0" h="10677" w="10716">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8" name="Google Shape;1918;p10"/>
            <p:cNvSpPr/>
            <p:nvPr/>
          </p:nvSpPr>
          <p:spPr>
            <a:xfrm>
              <a:off x="2108389" y="4197965"/>
              <a:ext cx="349515" cy="435378"/>
            </a:xfrm>
            <a:custGeom>
              <a:rect b="b" l="l" r="r" t="t"/>
              <a:pathLst>
                <a:path extrusionOk="0" h="13498" w="10836">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19" name="Google Shape;1919;p10"/>
            <p:cNvSpPr/>
            <p:nvPr/>
          </p:nvSpPr>
          <p:spPr>
            <a:xfrm>
              <a:off x="2170222" y="4354466"/>
              <a:ext cx="60059" cy="49866"/>
            </a:xfrm>
            <a:custGeom>
              <a:rect b="b" l="l" r="r" t="t"/>
              <a:pathLst>
                <a:path extrusionOk="0" h="1546" w="1862">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0" name="Google Shape;1920;p10"/>
            <p:cNvSpPr/>
            <p:nvPr/>
          </p:nvSpPr>
          <p:spPr>
            <a:xfrm>
              <a:off x="2238893" y="4339952"/>
              <a:ext cx="123053" cy="43254"/>
            </a:xfrm>
            <a:custGeom>
              <a:rect b="b" l="l" r="r" t="t"/>
              <a:pathLst>
                <a:path extrusionOk="0" h="1341" w="3815">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1" name="Google Shape;1921;p10"/>
            <p:cNvSpPr/>
            <p:nvPr/>
          </p:nvSpPr>
          <p:spPr>
            <a:xfrm>
              <a:off x="2182898" y="4423976"/>
              <a:ext cx="60123" cy="49866"/>
            </a:xfrm>
            <a:custGeom>
              <a:rect b="b" l="l" r="r" t="t"/>
              <a:pathLst>
                <a:path extrusionOk="0" h="1546" w="1864">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2" name="Google Shape;1922;p10"/>
            <p:cNvSpPr/>
            <p:nvPr/>
          </p:nvSpPr>
          <p:spPr>
            <a:xfrm>
              <a:off x="2252408"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3" name="Google Shape;1923;p10"/>
            <p:cNvSpPr/>
            <p:nvPr/>
          </p:nvSpPr>
          <p:spPr>
            <a:xfrm>
              <a:off x="2196316" y="4498130"/>
              <a:ext cx="60156" cy="50221"/>
            </a:xfrm>
            <a:custGeom>
              <a:rect b="b" l="l" r="r" t="t"/>
              <a:pathLst>
                <a:path extrusionOk="0" h="1557" w="1865">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4" name="Google Shape;1924;p10"/>
            <p:cNvSpPr/>
            <p:nvPr/>
          </p:nvSpPr>
          <p:spPr>
            <a:xfrm>
              <a:off x="2265439" y="4483357"/>
              <a:ext cx="122214" cy="43706"/>
            </a:xfrm>
            <a:custGeom>
              <a:rect b="b" l="l" r="r" t="t"/>
              <a:pathLst>
                <a:path extrusionOk="0" h="1355" w="3789">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5" name="Google Shape;1925;p10"/>
            <p:cNvSpPr/>
            <p:nvPr/>
          </p:nvSpPr>
          <p:spPr>
            <a:xfrm>
              <a:off x="2138741" y="4806940"/>
              <a:ext cx="250783" cy="224592"/>
            </a:xfrm>
            <a:custGeom>
              <a:rect b="b" l="l" r="r" t="t"/>
              <a:pathLst>
                <a:path extrusionOk="0" h="6963" w="7775">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6" name="Google Shape;1926;p10"/>
            <p:cNvSpPr/>
            <p:nvPr/>
          </p:nvSpPr>
          <p:spPr>
            <a:xfrm>
              <a:off x="2608019" y="4325276"/>
              <a:ext cx="196272" cy="181918"/>
            </a:xfrm>
            <a:custGeom>
              <a:rect b="b" l="l" r="r" t="t"/>
              <a:pathLst>
                <a:path extrusionOk="0" h="5640" w="6085">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7" name="Google Shape;1927;p10"/>
            <p:cNvSpPr/>
            <p:nvPr/>
          </p:nvSpPr>
          <p:spPr>
            <a:xfrm>
              <a:off x="2740909"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8" name="Google Shape;1928;p10"/>
            <p:cNvSpPr/>
            <p:nvPr/>
          </p:nvSpPr>
          <p:spPr>
            <a:xfrm>
              <a:off x="2550799" y="4700692"/>
              <a:ext cx="346032" cy="344387"/>
            </a:xfrm>
            <a:custGeom>
              <a:rect b="b" l="l" r="r" t="t"/>
              <a:pathLst>
                <a:path extrusionOk="0" h="10677" w="10728">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29" name="Google Shape;1929;p10"/>
            <p:cNvSpPr/>
            <p:nvPr/>
          </p:nvSpPr>
          <p:spPr>
            <a:xfrm>
              <a:off x="1083390" y="4197223"/>
              <a:ext cx="349902" cy="436120"/>
            </a:xfrm>
            <a:custGeom>
              <a:rect b="b" l="l" r="r" t="t"/>
              <a:pathLst>
                <a:path extrusionOk="0" h="13521" w="10848">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0" name="Google Shape;1930;p10"/>
            <p:cNvSpPr/>
            <p:nvPr/>
          </p:nvSpPr>
          <p:spPr>
            <a:xfrm>
              <a:off x="1145609" y="4354466"/>
              <a:ext cx="60059" cy="49866"/>
            </a:xfrm>
            <a:custGeom>
              <a:rect b="b" l="l" r="r" t="t"/>
              <a:pathLst>
                <a:path extrusionOk="0" h="1546" w="1862">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1" name="Google Shape;1931;p10"/>
            <p:cNvSpPr/>
            <p:nvPr/>
          </p:nvSpPr>
          <p:spPr>
            <a:xfrm>
              <a:off x="1213893" y="4339823"/>
              <a:ext cx="124375" cy="43383"/>
            </a:xfrm>
            <a:custGeom>
              <a:rect b="b" l="l" r="r" t="t"/>
              <a:pathLst>
                <a:path extrusionOk="0" h="1345" w="3856">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2" name="Google Shape;1932;p10"/>
            <p:cNvSpPr/>
            <p:nvPr/>
          </p:nvSpPr>
          <p:spPr>
            <a:xfrm>
              <a:off x="1158286"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3" name="Google Shape;1933;p10"/>
            <p:cNvSpPr/>
            <p:nvPr/>
          </p:nvSpPr>
          <p:spPr>
            <a:xfrm>
              <a:off x="1227795" y="4409300"/>
              <a:ext cx="121279" cy="43544"/>
            </a:xfrm>
            <a:custGeom>
              <a:rect b="b" l="l" r="r" t="t"/>
              <a:pathLst>
                <a:path extrusionOk="0" h="1350" w="376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4" name="Google Shape;1934;p10"/>
            <p:cNvSpPr/>
            <p:nvPr/>
          </p:nvSpPr>
          <p:spPr>
            <a:xfrm>
              <a:off x="1171736" y="4498130"/>
              <a:ext cx="60123" cy="50221"/>
            </a:xfrm>
            <a:custGeom>
              <a:rect b="b" l="l" r="r" t="t"/>
              <a:pathLst>
                <a:path extrusionOk="0" h="1557" w="1864">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5" name="Google Shape;1935;p10"/>
            <p:cNvSpPr/>
            <p:nvPr/>
          </p:nvSpPr>
          <p:spPr>
            <a:xfrm>
              <a:off x="1240826" y="4483390"/>
              <a:ext cx="122311" cy="43673"/>
            </a:xfrm>
            <a:custGeom>
              <a:rect b="b" l="l" r="r" t="t"/>
              <a:pathLst>
                <a:path extrusionOk="0" h="1354" w="3792">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6" name="Google Shape;1936;p10"/>
            <p:cNvSpPr/>
            <p:nvPr/>
          </p:nvSpPr>
          <p:spPr>
            <a:xfrm>
              <a:off x="1114516" y="4806940"/>
              <a:ext cx="250396" cy="224527"/>
            </a:xfrm>
            <a:custGeom>
              <a:rect b="b" l="l" r="r" t="t"/>
              <a:pathLst>
                <a:path extrusionOk="0" h="6961" w="7763">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7" name="Google Shape;1937;p10"/>
            <p:cNvSpPr/>
            <p:nvPr/>
          </p:nvSpPr>
          <p:spPr>
            <a:xfrm>
              <a:off x="1583407" y="4325276"/>
              <a:ext cx="196272" cy="181918"/>
            </a:xfrm>
            <a:custGeom>
              <a:rect b="b" l="l" r="r" t="t"/>
              <a:pathLst>
                <a:path extrusionOk="0" h="5640" w="6085">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8" name="Google Shape;1938;p10"/>
            <p:cNvSpPr/>
            <p:nvPr/>
          </p:nvSpPr>
          <p:spPr>
            <a:xfrm>
              <a:off x="1716297" y="4249734"/>
              <a:ext cx="195885" cy="181950"/>
            </a:xfrm>
            <a:custGeom>
              <a:rect b="b" l="l" r="r" t="t"/>
              <a:pathLst>
                <a:path extrusionOk="0" h="5641" w="6073">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39" name="Google Shape;1939;p10"/>
            <p:cNvSpPr/>
            <p:nvPr/>
          </p:nvSpPr>
          <p:spPr>
            <a:xfrm>
              <a:off x="1526186" y="4700692"/>
              <a:ext cx="345677" cy="344387"/>
            </a:xfrm>
            <a:custGeom>
              <a:rect b="b" l="l" r="r" t="t"/>
              <a:pathLst>
                <a:path extrusionOk="0" h="10677" w="10717">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0" name="Google Shape;1940;p10"/>
            <p:cNvSpPr/>
            <p:nvPr/>
          </p:nvSpPr>
          <p:spPr>
            <a:xfrm>
              <a:off x="58777" y="4197965"/>
              <a:ext cx="349902" cy="435120"/>
            </a:xfrm>
            <a:custGeom>
              <a:rect b="b" l="l" r="r" t="t"/>
              <a:pathLst>
                <a:path extrusionOk="0" h="13490" w="10848">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1" name="Google Shape;1941;p10"/>
            <p:cNvSpPr/>
            <p:nvPr/>
          </p:nvSpPr>
          <p:spPr>
            <a:xfrm>
              <a:off x="120997" y="4354466"/>
              <a:ext cx="60059" cy="49866"/>
            </a:xfrm>
            <a:custGeom>
              <a:rect b="b" l="l" r="r" t="t"/>
              <a:pathLst>
                <a:path extrusionOk="0" h="1546" w="1862">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2" name="Google Shape;1942;p10"/>
            <p:cNvSpPr/>
            <p:nvPr/>
          </p:nvSpPr>
          <p:spPr>
            <a:xfrm>
              <a:off x="189281" y="4339823"/>
              <a:ext cx="124020" cy="43383"/>
            </a:xfrm>
            <a:custGeom>
              <a:rect b="b" l="l" r="r" t="t"/>
              <a:pathLst>
                <a:path extrusionOk="0" h="1345" w="3845">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3" name="Google Shape;1943;p10"/>
            <p:cNvSpPr/>
            <p:nvPr/>
          </p:nvSpPr>
          <p:spPr>
            <a:xfrm>
              <a:off x="133673" y="4423976"/>
              <a:ext cx="60059" cy="49866"/>
            </a:xfrm>
            <a:custGeom>
              <a:rect b="b" l="l" r="r" t="t"/>
              <a:pathLst>
                <a:path extrusionOk="0" h="1546" w="1862">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4" name="Google Shape;1944;p10"/>
            <p:cNvSpPr/>
            <p:nvPr/>
          </p:nvSpPr>
          <p:spPr>
            <a:xfrm>
              <a:off x="203183" y="4409300"/>
              <a:ext cx="120892" cy="43544"/>
            </a:xfrm>
            <a:custGeom>
              <a:rect b="b" l="l" r="r" t="t"/>
              <a:pathLst>
                <a:path extrusionOk="0" h="1350" w="3748">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5" name="Google Shape;1945;p10"/>
            <p:cNvSpPr/>
            <p:nvPr/>
          </p:nvSpPr>
          <p:spPr>
            <a:xfrm>
              <a:off x="147124" y="4498130"/>
              <a:ext cx="60123" cy="50221"/>
            </a:xfrm>
            <a:custGeom>
              <a:rect b="b" l="l" r="r" t="t"/>
              <a:pathLst>
                <a:path extrusionOk="0" h="1557" w="1864">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6" name="Google Shape;1946;p10"/>
            <p:cNvSpPr/>
            <p:nvPr/>
          </p:nvSpPr>
          <p:spPr>
            <a:xfrm>
              <a:off x="216214" y="4483357"/>
              <a:ext cx="122214" cy="43706"/>
            </a:xfrm>
            <a:custGeom>
              <a:rect b="b" l="l" r="r" t="t"/>
              <a:pathLst>
                <a:path extrusionOk="0" h="1355" w="3789">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7" name="Google Shape;1947;p10"/>
            <p:cNvSpPr/>
            <p:nvPr/>
          </p:nvSpPr>
          <p:spPr>
            <a:xfrm>
              <a:off x="89903" y="4806940"/>
              <a:ext cx="250428" cy="224527"/>
            </a:xfrm>
            <a:custGeom>
              <a:rect b="b" l="l" r="r" t="t"/>
              <a:pathLst>
                <a:path extrusionOk="0" h="6961" w="7764">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8" name="Google Shape;1948;p10"/>
            <p:cNvSpPr/>
            <p:nvPr/>
          </p:nvSpPr>
          <p:spPr>
            <a:xfrm>
              <a:off x="558794" y="4325276"/>
              <a:ext cx="196272" cy="181918"/>
            </a:xfrm>
            <a:custGeom>
              <a:rect b="b" l="l" r="r" t="t"/>
              <a:pathLst>
                <a:path extrusionOk="0" h="5640" w="6085">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49" name="Google Shape;1949;p10"/>
            <p:cNvSpPr/>
            <p:nvPr/>
          </p:nvSpPr>
          <p:spPr>
            <a:xfrm>
              <a:off x="691298" y="4249734"/>
              <a:ext cx="196272" cy="181950"/>
            </a:xfrm>
            <a:custGeom>
              <a:rect b="b" l="l" r="r" t="t"/>
              <a:pathLst>
                <a:path extrusionOk="0" h="5641" w="6085">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50" name="Google Shape;1950;p10"/>
            <p:cNvSpPr/>
            <p:nvPr/>
          </p:nvSpPr>
          <p:spPr>
            <a:xfrm>
              <a:off x="501187" y="4700692"/>
              <a:ext cx="346064" cy="344387"/>
            </a:xfrm>
            <a:custGeom>
              <a:rect b="b" l="l" r="r" t="t"/>
              <a:pathLst>
                <a:path extrusionOk="0" h="10677" w="10729">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7450"/>
              </a:srgbClr>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F7F7F7"/>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marR="0" rtl="0" algn="l">
              <a:lnSpc>
                <a:spcPct val="100000"/>
              </a:lnSpc>
              <a:spcBef>
                <a:spcPts val="0"/>
              </a:spcBef>
              <a:spcAft>
                <a:spcPts val="0"/>
              </a:spcAft>
              <a:buClr>
                <a:schemeClr val="dk2"/>
              </a:buClr>
              <a:buSzPts val="3700"/>
              <a:buFont typeface="Muli"/>
              <a:buNone/>
              <a:defRPr b="0" i="0" sz="3700" u="none" cap="none" strike="noStrike">
                <a:solidFill>
                  <a:schemeClr val="dk2"/>
                </a:solidFill>
                <a:latin typeface="Muli"/>
                <a:ea typeface="Muli"/>
                <a:cs typeface="Muli"/>
                <a:sym typeface="Muli"/>
              </a:defRPr>
            </a:lvl1pPr>
            <a:lvl2pPr lvl="1" marR="0" rtl="0" algn="l">
              <a:lnSpc>
                <a:spcPct val="100000"/>
              </a:lnSpc>
              <a:spcBef>
                <a:spcPts val="0"/>
              </a:spcBef>
              <a:spcAft>
                <a:spcPts val="0"/>
              </a:spcAft>
              <a:buClr>
                <a:schemeClr val="dk2"/>
              </a:buClr>
              <a:buSzPts val="3700"/>
              <a:buFont typeface="Muli"/>
              <a:buNone/>
              <a:defRPr b="0" i="0" sz="3700" u="none" cap="none" strike="noStrike">
                <a:solidFill>
                  <a:schemeClr val="dk2"/>
                </a:solidFill>
                <a:latin typeface="Muli"/>
                <a:ea typeface="Muli"/>
                <a:cs typeface="Muli"/>
                <a:sym typeface="Muli"/>
              </a:defRPr>
            </a:lvl2pPr>
            <a:lvl3pPr lvl="2" marR="0" rtl="0" algn="l">
              <a:lnSpc>
                <a:spcPct val="100000"/>
              </a:lnSpc>
              <a:spcBef>
                <a:spcPts val="0"/>
              </a:spcBef>
              <a:spcAft>
                <a:spcPts val="0"/>
              </a:spcAft>
              <a:buClr>
                <a:schemeClr val="dk2"/>
              </a:buClr>
              <a:buSzPts val="3700"/>
              <a:buFont typeface="Muli"/>
              <a:buNone/>
              <a:defRPr b="0" i="0" sz="3700" u="none" cap="none" strike="noStrike">
                <a:solidFill>
                  <a:schemeClr val="dk2"/>
                </a:solidFill>
                <a:latin typeface="Muli"/>
                <a:ea typeface="Muli"/>
                <a:cs typeface="Muli"/>
                <a:sym typeface="Muli"/>
              </a:defRPr>
            </a:lvl3pPr>
            <a:lvl4pPr lvl="3" marR="0" rtl="0" algn="l">
              <a:lnSpc>
                <a:spcPct val="100000"/>
              </a:lnSpc>
              <a:spcBef>
                <a:spcPts val="0"/>
              </a:spcBef>
              <a:spcAft>
                <a:spcPts val="0"/>
              </a:spcAft>
              <a:buClr>
                <a:schemeClr val="dk2"/>
              </a:buClr>
              <a:buSzPts val="3700"/>
              <a:buFont typeface="Muli"/>
              <a:buNone/>
              <a:defRPr b="0" i="0" sz="3700" u="none" cap="none" strike="noStrike">
                <a:solidFill>
                  <a:schemeClr val="dk2"/>
                </a:solidFill>
                <a:latin typeface="Muli"/>
                <a:ea typeface="Muli"/>
                <a:cs typeface="Muli"/>
                <a:sym typeface="Muli"/>
              </a:defRPr>
            </a:lvl4pPr>
            <a:lvl5pPr lvl="4" marR="0" rtl="0" algn="l">
              <a:lnSpc>
                <a:spcPct val="100000"/>
              </a:lnSpc>
              <a:spcBef>
                <a:spcPts val="0"/>
              </a:spcBef>
              <a:spcAft>
                <a:spcPts val="0"/>
              </a:spcAft>
              <a:buClr>
                <a:schemeClr val="dk2"/>
              </a:buClr>
              <a:buSzPts val="3700"/>
              <a:buFont typeface="Muli"/>
              <a:buNone/>
              <a:defRPr b="0" i="0" sz="3700" u="none" cap="none" strike="noStrike">
                <a:solidFill>
                  <a:schemeClr val="dk2"/>
                </a:solidFill>
                <a:latin typeface="Muli"/>
                <a:ea typeface="Muli"/>
                <a:cs typeface="Muli"/>
                <a:sym typeface="Muli"/>
              </a:defRPr>
            </a:lvl5pPr>
            <a:lvl6pPr lvl="5" marR="0" rtl="0" algn="l">
              <a:lnSpc>
                <a:spcPct val="100000"/>
              </a:lnSpc>
              <a:spcBef>
                <a:spcPts val="0"/>
              </a:spcBef>
              <a:spcAft>
                <a:spcPts val="0"/>
              </a:spcAft>
              <a:buClr>
                <a:schemeClr val="dk2"/>
              </a:buClr>
              <a:buSzPts val="3700"/>
              <a:buFont typeface="Muli"/>
              <a:buNone/>
              <a:defRPr b="0" i="0" sz="3700" u="none" cap="none" strike="noStrike">
                <a:solidFill>
                  <a:schemeClr val="dk2"/>
                </a:solidFill>
                <a:latin typeface="Muli"/>
                <a:ea typeface="Muli"/>
                <a:cs typeface="Muli"/>
                <a:sym typeface="Muli"/>
              </a:defRPr>
            </a:lvl6pPr>
            <a:lvl7pPr lvl="6" marR="0" rtl="0" algn="l">
              <a:lnSpc>
                <a:spcPct val="100000"/>
              </a:lnSpc>
              <a:spcBef>
                <a:spcPts val="0"/>
              </a:spcBef>
              <a:spcAft>
                <a:spcPts val="0"/>
              </a:spcAft>
              <a:buClr>
                <a:schemeClr val="dk2"/>
              </a:buClr>
              <a:buSzPts val="3700"/>
              <a:buFont typeface="Muli"/>
              <a:buNone/>
              <a:defRPr b="0" i="0" sz="3700" u="none" cap="none" strike="noStrike">
                <a:solidFill>
                  <a:schemeClr val="dk2"/>
                </a:solidFill>
                <a:latin typeface="Muli"/>
                <a:ea typeface="Muli"/>
                <a:cs typeface="Muli"/>
                <a:sym typeface="Muli"/>
              </a:defRPr>
            </a:lvl7pPr>
            <a:lvl8pPr lvl="7" marR="0" rtl="0" algn="l">
              <a:lnSpc>
                <a:spcPct val="100000"/>
              </a:lnSpc>
              <a:spcBef>
                <a:spcPts val="0"/>
              </a:spcBef>
              <a:spcAft>
                <a:spcPts val="0"/>
              </a:spcAft>
              <a:buClr>
                <a:schemeClr val="dk2"/>
              </a:buClr>
              <a:buSzPts val="3700"/>
              <a:buFont typeface="Muli"/>
              <a:buNone/>
              <a:defRPr b="0" i="0" sz="3700" u="none" cap="none" strike="noStrike">
                <a:solidFill>
                  <a:schemeClr val="dk2"/>
                </a:solidFill>
                <a:latin typeface="Muli"/>
                <a:ea typeface="Muli"/>
                <a:cs typeface="Muli"/>
                <a:sym typeface="Muli"/>
              </a:defRPr>
            </a:lvl8pPr>
            <a:lvl9pPr lvl="8" marR="0" rtl="0" algn="l">
              <a:lnSpc>
                <a:spcPct val="100000"/>
              </a:lnSpc>
              <a:spcBef>
                <a:spcPts val="0"/>
              </a:spcBef>
              <a:spcAft>
                <a:spcPts val="0"/>
              </a:spcAft>
              <a:buClr>
                <a:schemeClr val="dk2"/>
              </a:buClr>
              <a:buSzPts val="3700"/>
              <a:buFont typeface="Muli"/>
              <a:buNone/>
              <a:defRPr b="0" i="0" sz="3700" u="none" cap="none" strike="noStrike">
                <a:solidFill>
                  <a:schemeClr val="dk2"/>
                </a:solidFill>
                <a:latin typeface="Muli"/>
                <a:ea typeface="Muli"/>
                <a:cs typeface="Muli"/>
                <a:sym typeface="Muli"/>
              </a:defRPr>
            </a:lvl9pPr>
          </a:lstStyle>
          <a:p/>
        </p:txBody>
      </p:sp>
      <p:sp>
        <p:nvSpPr>
          <p:cNvPr id="11" name="Google Shape;11;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marR="0" rtl="0" algn="l">
              <a:lnSpc>
                <a:spcPct val="100000"/>
              </a:lnSpc>
              <a:spcBef>
                <a:spcPts val="0"/>
              </a:spcBef>
              <a:spcAft>
                <a:spcPts val="0"/>
              </a:spcAft>
              <a:buClr>
                <a:schemeClr val="dk2"/>
              </a:buClr>
              <a:buSzPts val="2400"/>
              <a:buFont typeface="Muli"/>
              <a:buChar char="●"/>
              <a:defRPr b="0" i="0" sz="2400" u="none" cap="none" strike="noStrike">
                <a:solidFill>
                  <a:schemeClr val="dk2"/>
                </a:solidFill>
                <a:latin typeface="Muli"/>
                <a:ea typeface="Muli"/>
                <a:cs typeface="Muli"/>
                <a:sym typeface="Muli"/>
              </a:defRPr>
            </a:lvl1pPr>
            <a:lvl2pPr indent="-349250" lvl="1" marL="914400" marR="0" rtl="0" algn="l">
              <a:lnSpc>
                <a:spcPct val="100000"/>
              </a:lnSpc>
              <a:spcBef>
                <a:spcPts val="2100"/>
              </a:spcBef>
              <a:spcAft>
                <a:spcPts val="0"/>
              </a:spcAft>
              <a:buClr>
                <a:schemeClr val="dk2"/>
              </a:buClr>
              <a:buSzPts val="1900"/>
              <a:buFont typeface="Muli"/>
              <a:buChar char="○"/>
              <a:defRPr b="0" i="0" sz="1900" u="none" cap="none" strike="noStrike">
                <a:solidFill>
                  <a:schemeClr val="dk2"/>
                </a:solidFill>
                <a:latin typeface="Muli"/>
                <a:ea typeface="Muli"/>
                <a:cs typeface="Muli"/>
                <a:sym typeface="Muli"/>
              </a:defRPr>
            </a:lvl2pPr>
            <a:lvl3pPr indent="-349250" lvl="2" marL="1371600" marR="0" rtl="0" algn="l">
              <a:lnSpc>
                <a:spcPct val="100000"/>
              </a:lnSpc>
              <a:spcBef>
                <a:spcPts val="2100"/>
              </a:spcBef>
              <a:spcAft>
                <a:spcPts val="0"/>
              </a:spcAft>
              <a:buClr>
                <a:schemeClr val="dk2"/>
              </a:buClr>
              <a:buSzPts val="1900"/>
              <a:buFont typeface="Muli"/>
              <a:buChar char="■"/>
              <a:defRPr b="0" i="0" sz="1900" u="none" cap="none" strike="noStrike">
                <a:solidFill>
                  <a:schemeClr val="dk2"/>
                </a:solidFill>
                <a:latin typeface="Muli"/>
                <a:ea typeface="Muli"/>
                <a:cs typeface="Muli"/>
                <a:sym typeface="Muli"/>
              </a:defRPr>
            </a:lvl3pPr>
            <a:lvl4pPr indent="-349250" lvl="3" marL="1828800" marR="0" rtl="0" algn="l">
              <a:lnSpc>
                <a:spcPct val="100000"/>
              </a:lnSpc>
              <a:spcBef>
                <a:spcPts val="2100"/>
              </a:spcBef>
              <a:spcAft>
                <a:spcPts val="0"/>
              </a:spcAft>
              <a:buClr>
                <a:schemeClr val="dk2"/>
              </a:buClr>
              <a:buSzPts val="1900"/>
              <a:buFont typeface="Muli"/>
              <a:buChar char="●"/>
              <a:defRPr b="0" i="0" sz="1900" u="none" cap="none" strike="noStrike">
                <a:solidFill>
                  <a:schemeClr val="dk2"/>
                </a:solidFill>
                <a:latin typeface="Muli"/>
                <a:ea typeface="Muli"/>
                <a:cs typeface="Muli"/>
                <a:sym typeface="Muli"/>
              </a:defRPr>
            </a:lvl4pPr>
            <a:lvl5pPr indent="-349250" lvl="4" marL="2286000" marR="0" rtl="0" algn="l">
              <a:lnSpc>
                <a:spcPct val="100000"/>
              </a:lnSpc>
              <a:spcBef>
                <a:spcPts val="2100"/>
              </a:spcBef>
              <a:spcAft>
                <a:spcPts val="0"/>
              </a:spcAft>
              <a:buClr>
                <a:schemeClr val="dk2"/>
              </a:buClr>
              <a:buSzPts val="1900"/>
              <a:buFont typeface="Muli"/>
              <a:buChar char="○"/>
              <a:defRPr b="0" i="0" sz="1900" u="none" cap="none" strike="noStrike">
                <a:solidFill>
                  <a:schemeClr val="dk2"/>
                </a:solidFill>
                <a:latin typeface="Muli"/>
                <a:ea typeface="Muli"/>
                <a:cs typeface="Muli"/>
                <a:sym typeface="Muli"/>
              </a:defRPr>
            </a:lvl5pPr>
            <a:lvl6pPr indent="-349250" lvl="5" marL="2743200" marR="0" rtl="0" algn="l">
              <a:lnSpc>
                <a:spcPct val="100000"/>
              </a:lnSpc>
              <a:spcBef>
                <a:spcPts val="2100"/>
              </a:spcBef>
              <a:spcAft>
                <a:spcPts val="0"/>
              </a:spcAft>
              <a:buClr>
                <a:schemeClr val="dk2"/>
              </a:buClr>
              <a:buSzPts val="1900"/>
              <a:buFont typeface="Muli"/>
              <a:buChar char="■"/>
              <a:defRPr b="0" i="0" sz="1900" u="none" cap="none" strike="noStrike">
                <a:solidFill>
                  <a:schemeClr val="dk2"/>
                </a:solidFill>
                <a:latin typeface="Muli"/>
                <a:ea typeface="Muli"/>
                <a:cs typeface="Muli"/>
                <a:sym typeface="Muli"/>
              </a:defRPr>
            </a:lvl6pPr>
            <a:lvl7pPr indent="-349250" lvl="6" marL="3200400" marR="0" rtl="0" algn="l">
              <a:lnSpc>
                <a:spcPct val="100000"/>
              </a:lnSpc>
              <a:spcBef>
                <a:spcPts val="2100"/>
              </a:spcBef>
              <a:spcAft>
                <a:spcPts val="0"/>
              </a:spcAft>
              <a:buClr>
                <a:schemeClr val="dk2"/>
              </a:buClr>
              <a:buSzPts val="1900"/>
              <a:buFont typeface="Muli"/>
              <a:buChar char="●"/>
              <a:defRPr b="0" i="0" sz="1900" u="none" cap="none" strike="noStrike">
                <a:solidFill>
                  <a:schemeClr val="dk2"/>
                </a:solidFill>
                <a:latin typeface="Muli"/>
                <a:ea typeface="Muli"/>
                <a:cs typeface="Muli"/>
                <a:sym typeface="Muli"/>
              </a:defRPr>
            </a:lvl7pPr>
            <a:lvl8pPr indent="-349250" lvl="7" marL="3657600" marR="0" rtl="0" algn="l">
              <a:lnSpc>
                <a:spcPct val="100000"/>
              </a:lnSpc>
              <a:spcBef>
                <a:spcPts val="2100"/>
              </a:spcBef>
              <a:spcAft>
                <a:spcPts val="0"/>
              </a:spcAft>
              <a:buClr>
                <a:schemeClr val="dk2"/>
              </a:buClr>
              <a:buSzPts val="1900"/>
              <a:buFont typeface="Muli"/>
              <a:buChar char="○"/>
              <a:defRPr b="0" i="0" sz="1900" u="none" cap="none" strike="noStrike">
                <a:solidFill>
                  <a:schemeClr val="dk2"/>
                </a:solidFill>
                <a:latin typeface="Muli"/>
                <a:ea typeface="Muli"/>
                <a:cs typeface="Muli"/>
                <a:sym typeface="Muli"/>
              </a:defRPr>
            </a:lvl8pPr>
            <a:lvl9pPr indent="-349250" lvl="8" marL="4114800" marR="0" rtl="0" algn="l">
              <a:lnSpc>
                <a:spcPct val="100000"/>
              </a:lnSpc>
              <a:spcBef>
                <a:spcPts val="2100"/>
              </a:spcBef>
              <a:spcAft>
                <a:spcPts val="2100"/>
              </a:spcAft>
              <a:buClr>
                <a:schemeClr val="dk2"/>
              </a:buClr>
              <a:buSzPts val="1900"/>
              <a:buFont typeface="Muli"/>
              <a:buChar char="■"/>
              <a:defRPr b="0" i="0" sz="1900" u="none" cap="none" strike="noStrike">
                <a:solidFill>
                  <a:schemeClr val="dk2"/>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6.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4.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 Id="rId3" Type="http://schemas.openxmlformats.org/officeDocument/2006/relationships/hyperlink" Target="https://github.com/gfhertlein/medical_smart_compos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68" name="Shape 5168"/>
        <p:cNvGrpSpPr/>
        <p:nvPr/>
      </p:nvGrpSpPr>
      <p:grpSpPr>
        <a:xfrm>
          <a:off x="0" y="0"/>
          <a:ext cx="0" cy="0"/>
          <a:chOff x="0" y="0"/>
          <a:chExt cx="0" cy="0"/>
        </a:xfrm>
      </p:grpSpPr>
      <p:grpSp>
        <p:nvGrpSpPr>
          <p:cNvPr id="5169" name="Google Shape;5169;p33"/>
          <p:cNvGrpSpPr/>
          <p:nvPr/>
        </p:nvGrpSpPr>
        <p:grpSpPr>
          <a:xfrm>
            <a:off x="3954665" y="323036"/>
            <a:ext cx="4282529" cy="1641755"/>
            <a:chOff x="240475" y="1485750"/>
            <a:chExt cx="7136359" cy="2735803"/>
          </a:xfrm>
        </p:grpSpPr>
        <p:sp>
          <p:nvSpPr>
            <p:cNvPr id="5170" name="Google Shape;5170;p33"/>
            <p:cNvSpPr/>
            <p:nvPr/>
          </p:nvSpPr>
          <p:spPr>
            <a:xfrm>
              <a:off x="240475" y="1485750"/>
              <a:ext cx="1517875" cy="2010525"/>
            </a:xfrm>
            <a:custGeom>
              <a:rect b="b" l="l" r="r" t="t"/>
              <a:pathLst>
                <a:path extrusionOk="0" h="80421" w="60715">
                  <a:moveTo>
                    <a:pt x="6227" y="0"/>
                  </a:moveTo>
                  <a:cubicBezTo>
                    <a:pt x="2789" y="0"/>
                    <a:pt x="0" y="2967"/>
                    <a:pt x="0" y="6636"/>
                  </a:cubicBezTo>
                  <a:cubicBezTo>
                    <a:pt x="0" y="9162"/>
                    <a:pt x="1342" y="11363"/>
                    <a:pt x="3302" y="12485"/>
                  </a:cubicBezTo>
                  <a:lnTo>
                    <a:pt x="3302" y="51018"/>
                  </a:lnTo>
                  <a:cubicBezTo>
                    <a:pt x="3302" y="67223"/>
                    <a:pt x="15430" y="80410"/>
                    <a:pt x="30357" y="80421"/>
                  </a:cubicBezTo>
                  <a:lnTo>
                    <a:pt x="30368" y="80421"/>
                  </a:lnTo>
                  <a:cubicBezTo>
                    <a:pt x="45284" y="80410"/>
                    <a:pt x="57423" y="67223"/>
                    <a:pt x="57423" y="51018"/>
                  </a:cubicBezTo>
                  <a:lnTo>
                    <a:pt x="57423" y="12485"/>
                  </a:lnTo>
                  <a:cubicBezTo>
                    <a:pt x="59383" y="11374"/>
                    <a:pt x="60714" y="9172"/>
                    <a:pt x="60714" y="6636"/>
                  </a:cubicBezTo>
                  <a:cubicBezTo>
                    <a:pt x="60714" y="2977"/>
                    <a:pt x="57937" y="11"/>
                    <a:pt x="54498" y="11"/>
                  </a:cubicBezTo>
                  <a:cubicBezTo>
                    <a:pt x="51060" y="11"/>
                    <a:pt x="48282" y="2977"/>
                    <a:pt x="48282" y="6636"/>
                  </a:cubicBezTo>
                  <a:cubicBezTo>
                    <a:pt x="48282" y="9330"/>
                    <a:pt x="49792" y="11636"/>
                    <a:pt x="51951" y="12673"/>
                  </a:cubicBezTo>
                  <a:lnTo>
                    <a:pt x="51951" y="51018"/>
                  </a:lnTo>
                  <a:cubicBezTo>
                    <a:pt x="51951" y="64016"/>
                    <a:pt x="42265" y="74582"/>
                    <a:pt x="30368" y="74582"/>
                  </a:cubicBezTo>
                  <a:cubicBezTo>
                    <a:pt x="30362" y="74582"/>
                    <a:pt x="30356" y="74582"/>
                    <a:pt x="30350" y="74582"/>
                  </a:cubicBezTo>
                  <a:cubicBezTo>
                    <a:pt x="18450" y="74582"/>
                    <a:pt x="8774" y="64009"/>
                    <a:pt x="8774" y="51018"/>
                  </a:cubicBezTo>
                  <a:lnTo>
                    <a:pt x="8774" y="12673"/>
                  </a:lnTo>
                  <a:cubicBezTo>
                    <a:pt x="10933" y="11625"/>
                    <a:pt x="12443" y="9319"/>
                    <a:pt x="12443" y="6636"/>
                  </a:cubicBezTo>
                  <a:cubicBezTo>
                    <a:pt x="12443" y="2967"/>
                    <a:pt x="9655" y="0"/>
                    <a:pt x="6227" y="0"/>
                  </a:cubicBezTo>
                  <a:close/>
                </a:path>
              </a:pathLst>
            </a:custGeom>
            <a:solidFill>
              <a:schemeClr val="accent1"/>
            </a:solidFill>
            <a:ln cap="flat" cmpd="sng" w="4975">
              <a:solidFill>
                <a:schemeClr val="accent1"/>
              </a:solidFill>
              <a:prstDash val="solid"/>
              <a:miter lim="10482"/>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1" name="Google Shape;5171;p33"/>
            <p:cNvSpPr/>
            <p:nvPr/>
          </p:nvSpPr>
          <p:spPr>
            <a:xfrm>
              <a:off x="908423" y="1852671"/>
              <a:ext cx="6468411" cy="2368882"/>
            </a:xfrm>
            <a:custGeom>
              <a:rect b="b" l="l" r="r" t="t"/>
              <a:pathLst>
                <a:path extrusionOk="0" h="95945" w="258014">
                  <a:moveTo>
                    <a:pt x="75956" y="0"/>
                  </a:moveTo>
                  <a:cubicBezTo>
                    <a:pt x="61039" y="11"/>
                    <a:pt x="48901" y="13197"/>
                    <a:pt x="48901" y="29403"/>
                  </a:cubicBezTo>
                  <a:lnTo>
                    <a:pt x="48901" y="66930"/>
                  </a:lnTo>
                  <a:cubicBezTo>
                    <a:pt x="48901" y="79708"/>
                    <a:pt x="39173" y="90117"/>
                    <a:pt x="27223" y="90117"/>
                  </a:cubicBezTo>
                  <a:cubicBezTo>
                    <a:pt x="15231" y="90117"/>
                    <a:pt x="5472" y="79708"/>
                    <a:pt x="5472" y="66930"/>
                  </a:cubicBezTo>
                  <a:lnTo>
                    <a:pt x="0" y="66930"/>
                  </a:lnTo>
                  <a:cubicBezTo>
                    <a:pt x="0" y="82926"/>
                    <a:pt x="12212" y="95945"/>
                    <a:pt x="27233" y="95945"/>
                  </a:cubicBezTo>
                  <a:cubicBezTo>
                    <a:pt x="42202" y="95945"/>
                    <a:pt x="54372" y="82926"/>
                    <a:pt x="54372" y="66930"/>
                  </a:cubicBezTo>
                  <a:lnTo>
                    <a:pt x="54372" y="29403"/>
                  </a:lnTo>
                  <a:cubicBezTo>
                    <a:pt x="54372" y="16415"/>
                    <a:pt x="64058" y="5839"/>
                    <a:pt x="75966" y="5839"/>
                  </a:cubicBezTo>
                  <a:cubicBezTo>
                    <a:pt x="75972" y="5839"/>
                    <a:pt x="75978" y="5839"/>
                    <a:pt x="75984" y="5839"/>
                  </a:cubicBezTo>
                  <a:cubicBezTo>
                    <a:pt x="87873" y="5839"/>
                    <a:pt x="97549" y="16411"/>
                    <a:pt x="97549" y="29403"/>
                  </a:cubicBezTo>
                  <a:lnTo>
                    <a:pt x="97549" y="66930"/>
                  </a:lnTo>
                  <a:cubicBezTo>
                    <a:pt x="97549" y="82926"/>
                    <a:pt x="109730" y="95945"/>
                    <a:pt x="124699" y="95945"/>
                  </a:cubicBezTo>
                  <a:lnTo>
                    <a:pt x="124887" y="95945"/>
                  </a:lnTo>
                  <a:cubicBezTo>
                    <a:pt x="139856" y="95945"/>
                    <a:pt x="152037" y="82926"/>
                    <a:pt x="152037" y="66930"/>
                  </a:cubicBezTo>
                  <a:lnTo>
                    <a:pt x="152037" y="29403"/>
                  </a:lnTo>
                  <a:cubicBezTo>
                    <a:pt x="152037" y="16415"/>
                    <a:pt x="161723" y="5839"/>
                    <a:pt x="173620" y="5839"/>
                  </a:cubicBezTo>
                  <a:cubicBezTo>
                    <a:pt x="173626" y="5839"/>
                    <a:pt x="173632" y="5839"/>
                    <a:pt x="173638" y="5839"/>
                  </a:cubicBezTo>
                  <a:cubicBezTo>
                    <a:pt x="185538" y="5839"/>
                    <a:pt x="195214" y="16422"/>
                    <a:pt x="195214" y="29403"/>
                  </a:cubicBezTo>
                  <a:lnTo>
                    <a:pt x="195214" y="66930"/>
                  </a:lnTo>
                  <a:cubicBezTo>
                    <a:pt x="195214" y="82926"/>
                    <a:pt x="207394" y="95945"/>
                    <a:pt x="222363" y="95945"/>
                  </a:cubicBezTo>
                  <a:cubicBezTo>
                    <a:pt x="237374" y="95945"/>
                    <a:pt x="249586" y="82926"/>
                    <a:pt x="249586" y="66930"/>
                  </a:cubicBezTo>
                  <a:lnTo>
                    <a:pt x="249586" y="31468"/>
                  </a:lnTo>
                  <a:cubicBezTo>
                    <a:pt x="254439" y="30095"/>
                    <a:pt x="258014" y="25399"/>
                    <a:pt x="258014" y="19801"/>
                  </a:cubicBezTo>
                  <a:cubicBezTo>
                    <a:pt x="258003" y="13134"/>
                    <a:pt x="252930" y="7715"/>
                    <a:pt x="246661" y="7715"/>
                  </a:cubicBezTo>
                  <a:cubicBezTo>
                    <a:pt x="240403" y="7715"/>
                    <a:pt x="235330" y="13134"/>
                    <a:pt x="235330" y="19801"/>
                  </a:cubicBezTo>
                  <a:cubicBezTo>
                    <a:pt x="235330" y="25535"/>
                    <a:pt x="239083" y="30325"/>
                    <a:pt x="244104" y="31562"/>
                  </a:cubicBezTo>
                  <a:lnTo>
                    <a:pt x="244104" y="66930"/>
                  </a:lnTo>
                  <a:cubicBezTo>
                    <a:pt x="244104" y="79708"/>
                    <a:pt x="234345" y="90117"/>
                    <a:pt x="222353" y="90117"/>
                  </a:cubicBezTo>
                  <a:cubicBezTo>
                    <a:pt x="210403" y="90117"/>
                    <a:pt x="200686" y="79708"/>
                    <a:pt x="200686" y="66930"/>
                  </a:cubicBezTo>
                  <a:lnTo>
                    <a:pt x="200686" y="29403"/>
                  </a:lnTo>
                  <a:cubicBezTo>
                    <a:pt x="200686" y="13197"/>
                    <a:pt x="188547" y="11"/>
                    <a:pt x="173631" y="0"/>
                  </a:cubicBezTo>
                  <a:lnTo>
                    <a:pt x="173610" y="0"/>
                  </a:lnTo>
                  <a:cubicBezTo>
                    <a:pt x="158693" y="11"/>
                    <a:pt x="146565" y="13197"/>
                    <a:pt x="146565" y="29403"/>
                  </a:cubicBezTo>
                  <a:lnTo>
                    <a:pt x="146565" y="39204"/>
                  </a:lnTo>
                  <a:lnTo>
                    <a:pt x="146450" y="39204"/>
                  </a:lnTo>
                  <a:lnTo>
                    <a:pt x="146450" y="66930"/>
                  </a:lnTo>
                  <a:cubicBezTo>
                    <a:pt x="146450" y="79676"/>
                    <a:pt x="136743" y="90054"/>
                    <a:pt x="124793" y="90106"/>
                  </a:cubicBezTo>
                  <a:cubicBezTo>
                    <a:pt x="112843" y="90054"/>
                    <a:pt x="103137" y="79676"/>
                    <a:pt x="103137" y="66930"/>
                  </a:cubicBezTo>
                  <a:lnTo>
                    <a:pt x="103021" y="66930"/>
                  </a:lnTo>
                  <a:lnTo>
                    <a:pt x="103021" y="29403"/>
                  </a:lnTo>
                  <a:cubicBezTo>
                    <a:pt x="103021" y="13197"/>
                    <a:pt x="90883" y="11"/>
                    <a:pt x="75966" y="0"/>
                  </a:cubicBezTo>
                  <a:close/>
                </a:path>
              </a:pathLst>
            </a:custGeom>
            <a:solidFill>
              <a:schemeClr val="accent1"/>
            </a:solidFill>
            <a:ln cap="flat" cmpd="sng" w="4975">
              <a:solidFill>
                <a:schemeClr val="accent1"/>
              </a:solidFill>
              <a:prstDash val="solid"/>
              <a:miter lim="10482"/>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5172" name="Google Shape;5172;p33"/>
          <p:cNvSpPr/>
          <p:nvPr/>
        </p:nvSpPr>
        <p:spPr>
          <a:xfrm>
            <a:off x="-67" y="6611800"/>
            <a:ext cx="12192000" cy="2464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3" name="Google Shape;5173;p33"/>
          <p:cNvSpPr/>
          <p:nvPr/>
        </p:nvSpPr>
        <p:spPr>
          <a:xfrm>
            <a:off x="-67" y="6491112"/>
            <a:ext cx="12192000" cy="488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74" name="Google Shape;5174;p33"/>
          <p:cNvSpPr txBox="1"/>
          <p:nvPr>
            <p:ph type="ctrTitle"/>
          </p:nvPr>
        </p:nvSpPr>
        <p:spPr>
          <a:xfrm>
            <a:off x="564600" y="2169275"/>
            <a:ext cx="11062800" cy="1124100"/>
          </a:xfrm>
          <a:prstGeom prst="rect">
            <a:avLst/>
          </a:prstGeom>
          <a:noFill/>
        </p:spPr>
        <p:txBody>
          <a:bodyPr anchorCtr="0" anchor="t" bIns="121900" lIns="121900" spcFirstLastPara="1" rIns="121900" wrap="square" tIns="121900">
            <a:noAutofit/>
          </a:bodyPr>
          <a:lstStyle/>
          <a:p>
            <a:pPr indent="0" lvl="0" marL="0" rtl="0" algn="ctr">
              <a:spcBef>
                <a:spcPts val="0"/>
              </a:spcBef>
              <a:spcAft>
                <a:spcPts val="0"/>
              </a:spcAft>
              <a:buNone/>
            </a:pPr>
            <a:r>
              <a:rPr lang="en-US">
                <a:solidFill>
                  <a:srgbClr val="000000"/>
                </a:solidFill>
              </a:rPr>
              <a:t>Smart Compose</a:t>
            </a:r>
            <a:r>
              <a:rPr lang="en-US">
                <a:solidFill>
                  <a:srgbClr val="000000"/>
                </a:solidFill>
              </a:rPr>
              <a:t> for Medical Applications</a:t>
            </a:r>
            <a:endParaRPr>
              <a:solidFill>
                <a:srgbClr val="000000"/>
              </a:solidFill>
            </a:endParaRPr>
          </a:p>
        </p:txBody>
      </p:sp>
      <p:sp>
        <p:nvSpPr>
          <p:cNvPr id="5175" name="Google Shape;5175;p33"/>
          <p:cNvSpPr txBox="1"/>
          <p:nvPr>
            <p:ph idx="1" type="subTitle"/>
          </p:nvPr>
        </p:nvSpPr>
        <p:spPr>
          <a:xfrm>
            <a:off x="1902000" y="4289750"/>
            <a:ext cx="8388000" cy="927300"/>
          </a:xfrm>
          <a:prstGeom prst="rect">
            <a:avLst/>
          </a:prstGeom>
          <a:noFill/>
        </p:spPr>
        <p:txBody>
          <a:bodyPr anchorCtr="0" anchor="t" bIns="121900" lIns="121900" spcFirstLastPara="1" rIns="121900" wrap="square" tIns="121900">
            <a:noAutofit/>
          </a:bodyPr>
          <a:lstStyle/>
          <a:p>
            <a:pPr indent="0" lvl="0" marL="0" rtl="0" algn="ctr">
              <a:spcBef>
                <a:spcPts val="0"/>
              </a:spcBef>
              <a:spcAft>
                <a:spcPts val="0"/>
              </a:spcAft>
              <a:buNone/>
            </a:pPr>
            <a:r>
              <a:rPr lang="en-US">
                <a:solidFill>
                  <a:srgbClr val="000000"/>
                </a:solidFill>
              </a:rPr>
              <a:t>Data-X Project by:</a:t>
            </a:r>
            <a:endParaRPr>
              <a:solidFill>
                <a:srgbClr val="000000"/>
              </a:solidFill>
            </a:endParaRPr>
          </a:p>
          <a:p>
            <a:pPr indent="0" lvl="0" marL="0" rtl="0" algn="ctr">
              <a:spcBef>
                <a:spcPts val="0"/>
              </a:spcBef>
              <a:spcAft>
                <a:spcPts val="0"/>
              </a:spcAft>
              <a:buNone/>
            </a:pPr>
            <a:r>
              <a:rPr lang="en-US">
                <a:solidFill>
                  <a:srgbClr val="000000"/>
                </a:solidFill>
              </a:rPr>
              <a:t>Fred Hertlein, Sophie Pealat, David Scanlan, Olivia Zhang</a:t>
            </a:r>
            <a:endParaRPr>
              <a:solidFill>
                <a:srgbClr val="000000"/>
              </a:solidFill>
            </a:endParaRPr>
          </a:p>
        </p:txBody>
      </p:sp>
      <p:sp>
        <p:nvSpPr>
          <p:cNvPr id="5176" name="Google Shape;5176;p33"/>
          <p:cNvSpPr txBox="1"/>
          <p:nvPr>
            <p:ph idx="1" type="subTitle"/>
          </p:nvPr>
        </p:nvSpPr>
        <p:spPr>
          <a:xfrm>
            <a:off x="2038550" y="5450775"/>
            <a:ext cx="8388000" cy="927300"/>
          </a:xfrm>
          <a:prstGeom prst="rect">
            <a:avLst/>
          </a:prstGeom>
          <a:noFill/>
        </p:spPr>
        <p:txBody>
          <a:bodyPr anchorCtr="0" anchor="t" bIns="121900" lIns="121900" spcFirstLastPara="1" rIns="121900" wrap="square" tIns="121900">
            <a:noAutofit/>
          </a:bodyPr>
          <a:lstStyle/>
          <a:p>
            <a:pPr indent="0" lvl="0" marL="0" rtl="0" algn="ctr">
              <a:spcBef>
                <a:spcPts val="0"/>
              </a:spcBef>
              <a:spcAft>
                <a:spcPts val="0"/>
              </a:spcAft>
              <a:buNone/>
            </a:pPr>
            <a:r>
              <a:rPr lang="en-US">
                <a:solidFill>
                  <a:srgbClr val="000000"/>
                </a:solidFill>
              </a:rPr>
              <a:t>Partnership with: </a:t>
            </a:r>
            <a:endParaRPr b="1" sz="1050">
              <a:solidFill>
                <a:srgbClr val="202124"/>
              </a:solidFill>
              <a:highlight>
                <a:srgbClr val="FFFFFF"/>
              </a:highlight>
              <a:latin typeface="Roboto"/>
              <a:ea typeface="Roboto"/>
              <a:cs typeface="Roboto"/>
              <a:sym typeface="Roboto"/>
            </a:endParaRPr>
          </a:p>
          <a:p>
            <a:pPr indent="0" lvl="0" marL="0" rtl="0" algn="ctr">
              <a:spcBef>
                <a:spcPts val="0"/>
              </a:spcBef>
              <a:spcAft>
                <a:spcPts val="0"/>
              </a:spcAft>
              <a:buNone/>
            </a:pPr>
            <a:r>
              <a:rPr lang="en-US">
                <a:solidFill>
                  <a:srgbClr val="000000"/>
                </a:solidFill>
              </a:rPr>
              <a:t>Abboud Chaballout - Diagnoss</a:t>
            </a:r>
            <a:endParaRPr>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74" name="Shape 5274"/>
        <p:cNvGrpSpPr/>
        <p:nvPr/>
      </p:nvGrpSpPr>
      <p:grpSpPr>
        <a:xfrm>
          <a:off x="0" y="0"/>
          <a:ext cx="0" cy="0"/>
          <a:chOff x="0" y="0"/>
          <a:chExt cx="0" cy="0"/>
        </a:xfrm>
      </p:grpSpPr>
      <p:sp>
        <p:nvSpPr>
          <p:cNvPr id="5275" name="Google Shape;5275;p42"/>
          <p:cNvSpPr txBox="1"/>
          <p:nvPr>
            <p:ph type="title"/>
          </p:nvPr>
        </p:nvSpPr>
        <p:spPr>
          <a:xfrm>
            <a:off x="951933" y="495733"/>
            <a:ext cx="107148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Data Processing cont. </a:t>
            </a:r>
            <a:endParaRPr/>
          </a:p>
        </p:txBody>
      </p:sp>
      <p:sp>
        <p:nvSpPr>
          <p:cNvPr id="5276" name="Google Shape;5276;p42"/>
          <p:cNvSpPr txBox="1"/>
          <p:nvPr/>
        </p:nvSpPr>
        <p:spPr>
          <a:xfrm>
            <a:off x="508000" y="1553875"/>
            <a:ext cx="11056500" cy="478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uli"/>
              <a:ea typeface="Muli"/>
              <a:cs typeface="Muli"/>
              <a:sym typeface="Muli"/>
            </a:endParaRPr>
          </a:p>
        </p:txBody>
      </p:sp>
      <p:pic>
        <p:nvPicPr>
          <p:cNvPr id="5277" name="Google Shape;5277;p42"/>
          <p:cNvPicPr preferRelativeResize="0"/>
          <p:nvPr/>
        </p:nvPicPr>
        <p:blipFill>
          <a:blip r:embed="rId3">
            <a:alphaModFix/>
          </a:blip>
          <a:stretch>
            <a:fillRect/>
          </a:stretch>
        </p:blipFill>
        <p:spPr>
          <a:xfrm>
            <a:off x="2181400" y="1553875"/>
            <a:ext cx="6544425" cy="4533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82" name="Shape 5282"/>
        <p:cNvGrpSpPr/>
        <p:nvPr/>
      </p:nvGrpSpPr>
      <p:grpSpPr>
        <a:xfrm>
          <a:off x="0" y="0"/>
          <a:ext cx="0" cy="0"/>
          <a:chOff x="0" y="0"/>
          <a:chExt cx="0" cy="0"/>
        </a:xfrm>
      </p:grpSpPr>
      <p:sp>
        <p:nvSpPr>
          <p:cNvPr id="5283" name="Google Shape;5283;p43"/>
          <p:cNvSpPr txBox="1"/>
          <p:nvPr>
            <p:ph type="title"/>
          </p:nvPr>
        </p:nvSpPr>
        <p:spPr>
          <a:xfrm>
            <a:off x="951933" y="495733"/>
            <a:ext cx="107148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Model Information: GPT-2</a:t>
            </a:r>
            <a:endParaRPr/>
          </a:p>
        </p:txBody>
      </p:sp>
      <p:sp>
        <p:nvSpPr>
          <p:cNvPr id="5284" name="Google Shape;5284;p43"/>
          <p:cNvSpPr txBox="1"/>
          <p:nvPr/>
        </p:nvSpPr>
        <p:spPr>
          <a:xfrm>
            <a:off x="672350" y="1598700"/>
            <a:ext cx="9846300" cy="4437600"/>
          </a:xfrm>
          <a:prstGeom prst="rect">
            <a:avLst/>
          </a:prstGeom>
          <a:noFill/>
          <a:ln>
            <a:noFill/>
          </a:ln>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Font typeface="Muli"/>
              <a:buChar char="●"/>
            </a:pPr>
            <a:r>
              <a:rPr lang="en-US" sz="1800">
                <a:latin typeface="Muli"/>
                <a:ea typeface="Muli"/>
                <a:cs typeface="Muli"/>
                <a:sym typeface="Muli"/>
              </a:rPr>
              <a:t>Developed by Open.ai </a:t>
            </a:r>
            <a:endParaRPr sz="1800">
              <a:latin typeface="Muli"/>
              <a:ea typeface="Muli"/>
              <a:cs typeface="Muli"/>
              <a:sym typeface="Muli"/>
            </a:endParaRPr>
          </a:p>
          <a:p>
            <a:pPr indent="-342900" lvl="0" marL="457200" rtl="0" algn="l">
              <a:lnSpc>
                <a:spcPct val="200000"/>
              </a:lnSpc>
              <a:spcBef>
                <a:spcPts val="0"/>
              </a:spcBef>
              <a:spcAft>
                <a:spcPts val="0"/>
              </a:spcAft>
              <a:buSzPts val="1800"/>
              <a:buFont typeface="Muli"/>
              <a:buChar char="●"/>
            </a:pPr>
            <a:r>
              <a:rPr lang="en-US" sz="1800">
                <a:latin typeface="Muli"/>
                <a:ea typeface="Muli"/>
                <a:cs typeface="Muli"/>
                <a:sym typeface="Muli"/>
              </a:rPr>
              <a:t>Open source model used to generate coherent paragraphs of text</a:t>
            </a:r>
            <a:endParaRPr sz="1800">
              <a:latin typeface="Muli"/>
              <a:ea typeface="Muli"/>
              <a:cs typeface="Muli"/>
              <a:sym typeface="Muli"/>
            </a:endParaRPr>
          </a:p>
          <a:p>
            <a:pPr indent="-342900" lvl="0" marL="457200" rtl="0" algn="l">
              <a:lnSpc>
                <a:spcPct val="200000"/>
              </a:lnSpc>
              <a:spcBef>
                <a:spcPts val="0"/>
              </a:spcBef>
              <a:spcAft>
                <a:spcPts val="0"/>
              </a:spcAft>
              <a:buSzPts val="1800"/>
              <a:buFont typeface="Muli"/>
              <a:buChar char="●"/>
            </a:pPr>
            <a:r>
              <a:rPr lang="en-US" sz="1800">
                <a:latin typeface="Muli"/>
                <a:ea typeface="Muli"/>
                <a:cs typeface="Muli"/>
                <a:sym typeface="Muli"/>
              </a:rPr>
              <a:t>Trained on 40GB of Internet text </a:t>
            </a:r>
            <a:endParaRPr sz="1800">
              <a:latin typeface="Muli"/>
              <a:ea typeface="Muli"/>
              <a:cs typeface="Muli"/>
              <a:sym typeface="Muli"/>
            </a:endParaRPr>
          </a:p>
          <a:p>
            <a:pPr indent="-342900" lvl="0" marL="457200" rtl="0" algn="l">
              <a:lnSpc>
                <a:spcPct val="200000"/>
              </a:lnSpc>
              <a:spcBef>
                <a:spcPts val="0"/>
              </a:spcBef>
              <a:spcAft>
                <a:spcPts val="0"/>
              </a:spcAft>
              <a:buSzPts val="1800"/>
              <a:buFont typeface="Muli"/>
              <a:buChar char="●"/>
            </a:pPr>
            <a:r>
              <a:rPr lang="en-US" sz="1800">
                <a:latin typeface="Muli"/>
                <a:ea typeface="Muli"/>
                <a:cs typeface="Muli"/>
                <a:sym typeface="Muli"/>
              </a:rPr>
              <a:t>Part of Transformers libraries </a:t>
            </a:r>
            <a:endParaRPr sz="1800">
              <a:latin typeface="Muli"/>
              <a:ea typeface="Muli"/>
              <a:cs typeface="Muli"/>
              <a:sym typeface="Muli"/>
            </a:endParaRPr>
          </a:p>
          <a:p>
            <a:pPr indent="0" lvl="0" marL="0" rtl="0" algn="l">
              <a:lnSpc>
                <a:spcPct val="200000"/>
              </a:lnSpc>
              <a:spcBef>
                <a:spcPts val="0"/>
              </a:spcBef>
              <a:spcAft>
                <a:spcPts val="0"/>
              </a:spcAft>
              <a:buNone/>
            </a:pPr>
            <a:r>
              <a:t/>
            </a:r>
            <a:endParaRPr sz="1800">
              <a:latin typeface="Muli"/>
              <a:ea typeface="Muli"/>
              <a:cs typeface="Muli"/>
              <a:sym typeface="Muli"/>
            </a:endParaRPr>
          </a:p>
          <a:p>
            <a:pPr indent="0" lvl="0" marL="0" rtl="0" algn="l">
              <a:lnSpc>
                <a:spcPct val="200000"/>
              </a:lnSpc>
              <a:spcBef>
                <a:spcPts val="0"/>
              </a:spcBef>
              <a:spcAft>
                <a:spcPts val="0"/>
              </a:spcAft>
              <a:buNone/>
            </a:pPr>
            <a:r>
              <a:rPr b="1" lang="en-US" sz="1800">
                <a:latin typeface="Muli"/>
                <a:ea typeface="Muli"/>
                <a:cs typeface="Muli"/>
                <a:sym typeface="Muli"/>
              </a:rPr>
              <a:t>Our goal : </a:t>
            </a:r>
            <a:r>
              <a:rPr lang="en-US" sz="1800">
                <a:latin typeface="Muli"/>
                <a:ea typeface="Muli"/>
                <a:cs typeface="Muli"/>
                <a:sym typeface="Muli"/>
              </a:rPr>
              <a:t>Use transfer learning to train this model on a medical dataset </a:t>
            </a:r>
            <a:endParaRPr sz="1800">
              <a:latin typeface="Muli"/>
              <a:ea typeface="Muli"/>
              <a:cs typeface="Muli"/>
              <a:sym typeface="Muli"/>
            </a:endParaRPr>
          </a:p>
          <a:p>
            <a:pPr indent="0" lvl="0" marL="457200" rtl="0" algn="l">
              <a:lnSpc>
                <a:spcPct val="200000"/>
              </a:lnSpc>
              <a:spcBef>
                <a:spcPts val="0"/>
              </a:spcBef>
              <a:spcAft>
                <a:spcPts val="0"/>
              </a:spcAft>
              <a:buNone/>
            </a:pPr>
            <a:r>
              <a:t/>
            </a:r>
            <a:endParaRPr sz="1700">
              <a:latin typeface="Muli"/>
              <a:ea typeface="Muli"/>
              <a:cs typeface="Muli"/>
              <a:sym typeface="Muli"/>
            </a:endParaRPr>
          </a:p>
          <a:p>
            <a:pPr indent="0" lvl="0" marL="0" rtl="0" algn="l">
              <a:spcBef>
                <a:spcPts val="0"/>
              </a:spcBef>
              <a:spcAft>
                <a:spcPts val="0"/>
              </a:spcAft>
              <a:buNone/>
            </a:pPr>
            <a:r>
              <a:t/>
            </a:r>
            <a:endParaRPr sz="1700">
              <a:latin typeface="Muli"/>
              <a:ea typeface="Muli"/>
              <a:cs typeface="Muli"/>
              <a:sym typeface="Mul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89" name="Shape 5289"/>
        <p:cNvGrpSpPr/>
        <p:nvPr/>
      </p:nvGrpSpPr>
      <p:grpSpPr>
        <a:xfrm>
          <a:off x="0" y="0"/>
          <a:ext cx="0" cy="0"/>
          <a:chOff x="0" y="0"/>
          <a:chExt cx="0" cy="0"/>
        </a:xfrm>
      </p:grpSpPr>
      <p:sp>
        <p:nvSpPr>
          <p:cNvPr id="5290" name="Google Shape;5290;p44"/>
          <p:cNvSpPr txBox="1"/>
          <p:nvPr>
            <p:ph type="title"/>
          </p:nvPr>
        </p:nvSpPr>
        <p:spPr>
          <a:xfrm>
            <a:off x="951933" y="495733"/>
            <a:ext cx="107148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Model Performance: GPT-2 </a:t>
            </a:r>
            <a:endParaRPr/>
          </a:p>
        </p:txBody>
      </p:sp>
      <p:sp>
        <p:nvSpPr>
          <p:cNvPr id="5291" name="Google Shape;5291;p44"/>
          <p:cNvSpPr txBox="1"/>
          <p:nvPr/>
        </p:nvSpPr>
        <p:spPr>
          <a:xfrm>
            <a:off x="508000" y="1553875"/>
            <a:ext cx="11056500" cy="478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uli"/>
              <a:ea typeface="Muli"/>
              <a:cs typeface="Muli"/>
              <a:sym typeface="Muli"/>
            </a:endParaRPr>
          </a:p>
        </p:txBody>
      </p:sp>
      <p:sp>
        <p:nvSpPr>
          <p:cNvPr id="5292" name="Google Shape;5292;p44"/>
          <p:cNvSpPr txBox="1"/>
          <p:nvPr/>
        </p:nvSpPr>
        <p:spPr>
          <a:xfrm>
            <a:off x="241300" y="1494100"/>
            <a:ext cx="11323200" cy="45570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SzPts val="2100"/>
              <a:buFont typeface="Muli"/>
              <a:buChar char="●"/>
            </a:pPr>
            <a:r>
              <a:rPr lang="en-US" sz="2100">
                <a:latin typeface="Muli"/>
                <a:ea typeface="Muli"/>
                <a:cs typeface="Muli"/>
                <a:sym typeface="Muli"/>
              </a:rPr>
              <a:t>Models trained from scratch on medical report dataset : </a:t>
            </a:r>
            <a:endParaRPr sz="2100">
              <a:latin typeface="Muli"/>
              <a:ea typeface="Muli"/>
              <a:cs typeface="Muli"/>
              <a:sym typeface="Muli"/>
            </a:endParaRPr>
          </a:p>
          <a:p>
            <a:pPr indent="-361950" lvl="0" marL="457200" rtl="0" algn="l">
              <a:spcBef>
                <a:spcPts val="0"/>
              </a:spcBef>
              <a:spcAft>
                <a:spcPts val="0"/>
              </a:spcAft>
              <a:buSzPts val="2100"/>
              <a:buFont typeface="Muli"/>
              <a:buChar char="-"/>
            </a:pPr>
            <a:r>
              <a:rPr lang="en-US" sz="2100">
                <a:latin typeface="Muli"/>
                <a:ea typeface="Muli"/>
                <a:cs typeface="Muli"/>
                <a:sym typeface="Muli"/>
              </a:rPr>
              <a:t>GPU</a:t>
            </a:r>
            <a:endParaRPr sz="2100">
              <a:latin typeface="Muli"/>
              <a:ea typeface="Muli"/>
              <a:cs typeface="Muli"/>
              <a:sym typeface="Muli"/>
            </a:endParaRPr>
          </a:p>
          <a:p>
            <a:pPr indent="-361950" lvl="0" marL="457200" rtl="0" algn="l">
              <a:spcBef>
                <a:spcPts val="0"/>
              </a:spcBef>
              <a:spcAft>
                <a:spcPts val="0"/>
              </a:spcAft>
              <a:buSzPts val="2100"/>
              <a:buFont typeface="Muli"/>
              <a:buChar char="-"/>
            </a:pPr>
            <a:r>
              <a:rPr lang="en-US" sz="2100">
                <a:latin typeface="Muli"/>
                <a:ea typeface="Muli"/>
                <a:cs typeface="Muli"/>
                <a:sym typeface="Muli"/>
              </a:rPr>
              <a:t>Large memory</a:t>
            </a:r>
            <a:endParaRPr sz="2100">
              <a:latin typeface="Muli"/>
              <a:ea typeface="Muli"/>
              <a:cs typeface="Muli"/>
              <a:sym typeface="Muli"/>
            </a:endParaRPr>
          </a:p>
          <a:p>
            <a:pPr indent="-361950" lvl="0" marL="457200" rtl="0" algn="l">
              <a:spcBef>
                <a:spcPts val="0"/>
              </a:spcBef>
              <a:spcAft>
                <a:spcPts val="0"/>
              </a:spcAft>
              <a:buSzPts val="2100"/>
              <a:buFont typeface="Muli"/>
              <a:buChar char="-"/>
            </a:pPr>
            <a:r>
              <a:rPr lang="en-US" sz="2100">
                <a:latin typeface="Muli"/>
                <a:ea typeface="Muli"/>
                <a:cs typeface="Muli"/>
                <a:sym typeface="Muli"/>
              </a:rPr>
              <a:t>Long time (1h - 5h) </a:t>
            </a:r>
            <a:endParaRPr sz="2100">
              <a:latin typeface="Muli"/>
              <a:ea typeface="Muli"/>
              <a:cs typeface="Muli"/>
              <a:sym typeface="Muli"/>
            </a:endParaRPr>
          </a:p>
          <a:p>
            <a:pPr indent="0" lvl="0" marL="0" rtl="0" algn="l">
              <a:spcBef>
                <a:spcPts val="0"/>
              </a:spcBef>
              <a:spcAft>
                <a:spcPts val="0"/>
              </a:spcAft>
              <a:buNone/>
            </a:pPr>
            <a:r>
              <a:t/>
            </a:r>
            <a:endParaRPr sz="2100">
              <a:latin typeface="Muli"/>
              <a:ea typeface="Muli"/>
              <a:cs typeface="Muli"/>
              <a:sym typeface="Muli"/>
            </a:endParaRPr>
          </a:p>
          <a:p>
            <a:pPr indent="0" lvl="0" marL="0" rtl="0" algn="l">
              <a:spcBef>
                <a:spcPts val="0"/>
              </a:spcBef>
              <a:spcAft>
                <a:spcPts val="0"/>
              </a:spcAft>
              <a:buNone/>
            </a:pPr>
            <a:r>
              <a:t/>
            </a:r>
            <a:endParaRPr sz="2100">
              <a:latin typeface="Muli"/>
              <a:ea typeface="Muli"/>
              <a:cs typeface="Muli"/>
              <a:sym typeface="Muli"/>
            </a:endParaRPr>
          </a:p>
          <a:p>
            <a:pPr indent="-361950" lvl="0" marL="457200" rtl="0" algn="l">
              <a:spcBef>
                <a:spcPts val="0"/>
              </a:spcBef>
              <a:spcAft>
                <a:spcPts val="0"/>
              </a:spcAft>
              <a:buSzPts val="2100"/>
              <a:buFont typeface="Muli"/>
              <a:buChar char="●"/>
            </a:pPr>
            <a:r>
              <a:rPr lang="en-US" sz="2100">
                <a:latin typeface="Muli"/>
                <a:ea typeface="Muli"/>
                <a:cs typeface="Muli"/>
                <a:sym typeface="Muli"/>
              </a:rPr>
              <a:t>Main Parameters : </a:t>
            </a:r>
            <a:endParaRPr sz="2100">
              <a:latin typeface="Muli"/>
              <a:ea typeface="Muli"/>
              <a:cs typeface="Muli"/>
              <a:sym typeface="Muli"/>
            </a:endParaRPr>
          </a:p>
          <a:p>
            <a:pPr indent="-361950" lvl="0" marL="457200" rtl="0" algn="l">
              <a:spcBef>
                <a:spcPts val="0"/>
              </a:spcBef>
              <a:spcAft>
                <a:spcPts val="0"/>
              </a:spcAft>
              <a:buSzPts val="2100"/>
              <a:buFont typeface="Muli"/>
              <a:buChar char="-"/>
            </a:pPr>
            <a:r>
              <a:rPr lang="en-US" sz="2100">
                <a:latin typeface="Muli"/>
                <a:ea typeface="Muli"/>
                <a:cs typeface="Muli"/>
                <a:sym typeface="Muli"/>
              </a:rPr>
              <a:t>Block Size : 50 </a:t>
            </a:r>
            <a:endParaRPr sz="2100">
              <a:latin typeface="Muli"/>
              <a:ea typeface="Muli"/>
              <a:cs typeface="Muli"/>
              <a:sym typeface="Muli"/>
            </a:endParaRPr>
          </a:p>
          <a:p>
            <a:pPr indent="-361950" lvl="0" marL="457200" rtl="0" algn="l">
              <a:spcBef>
                <a:spcPts val="0"/>
              </a:spcBef>
              <a:spcAft>
                <a:spcPts val="0"/>
              </a:spcAft>
              <a:buSzPts val="2100"/>
              <a:buFont typeface="Muli"/>
              <a:buChar char="-"/>
            </a:pPr>
            <a:r>
              <a:rPr lang="en-US" sz="2100">
                <a:latin typeface="Muli"/>
                <a:ea typeface="Muli"/>
                <a:cs typeface="Muli"/>
                <a:sym typeface="Muli"/>
              </a:rPr>
              <a:t>Number of training epochs : 1 or 2</a:t>
            </a:r>
            <a:endParaRPr sz="2100">
              <a:latin typeface="Muli"/>
              <a:ea typeface="Muli"/>
              <a:cs typeface="Muli"/>
              <a:sym typeface="Muli"/>
            </a:endParaRPr>
          </a:p>
          <a:p>
            <a:pPr indent="-361950" lvl="0" marL="457200" rtl="0" algn="l">
              <a:spcBef>
                <a:spcPts val="0"/>
              </a:spcBef>
              <a:spcAft>
                <a:spcPts val="0"/>
              </a:spcAft>
              <a:buSzPts val="2100"/>
              <a:buFont typeface="Muli"/>
              <a:buChar char="-"/>
            </a:pPr>
            <a:r>
              <a:rPr lang="en-US" sz="2100">
                <a:latin typeface="Muli"/>
                <a:ea typeface="Muli"/>
                <a:cs typeface="Muli"/>
                <a:sym typeface="Muli"/>
              </a:rPr>
              <a:t>Save steps : 1000 or 3000 </a:t>
            </a:r>
            <a:endParaRPr sz="2100">
              <a:latin typeface="Muli"/>
              <a:ea typeface="Muli"/>
              <a:cs typeface="Muli"/>
              <a:sym typeface="Muli"/>
            </a:endParaRPr>
          </a:p>
          <a:p>
            <a:pPr indent="-361950" lvl="0" marL="457200" rtl="0" algn="l">
              <a:spcBef>
                <a:spcPts val="0"/>
              </a:spcBef>
              <a:spcAft>
                <a:spcPts val="0"/>
              </a:spcAft>
              <a:buSzPts val="2100"/>
              <a:buFont typeface="Muli"/>
              <a:buChar char="-"/>
            </a:pPr>
            <a:r>
              <a:rPr lang="en-US" sz="2100">
                <a:latin typeface="Muli"/>
                <a:ea typeface="Muli"/>
                <a:cs typeface="Muli"/>
                <a:sym typeface="Muli"/>
              </a:rPr>
              <a:t>Number of batch eval size : 1 </a:t>
            </a:r>
            <a:endParaRPr sz="2100">
              <a:latin typeface="Muli"/>
              <a:ea typeface="Muli"/>
              <a:cs typeface="Muli"/>
              <a:sym typeface="Muli"/>
            </a:endParaRPr>
          </a:p>
        </p:txBody>
      </p:sp>
      <p:graphicFrame>
        <p:nvGraphicFramePr>
          <p:cNvPr id="5293" name="Google Shape;5293;p44"/>
          <p:cNvGraphicFramePr/>
          <p:nvPr/>
        </p:nvGraphicFramePr>
        <p:xfrm>
          <a:off x="5647025" y="2447425"/>
          <a:ext cx="3000000" cy="3000000"/>
        </p:xfrm>
        <a:graphic>
          <a:graphicData uri="http://schemas.openxmlformats.org/drawingml/2006/table">
            <a:tbl>
              <a:tblPr>
                <a:noFill/>
                <a:tableStyleId>{B7A5127A-08FF-44EC-B542-01F7EBFCA303}</a:tableStyleId>
              </a:tblPr>
              <a:tblGrid>
                <a:gridCol w="3891925"/>
                <a:gridCol w="1599025"/>
              </a:tblGrid>
              <a:tr h="647925">
                <a:tc>
                  <a:txBody>
                    <a:bodyPr/>
                    <a:lstStyle/>
                    <a:p>
                      <a:pPr indent="0" lvl="0" marL="0" rtl="0" algn="ctr">
                        <a:spcBef>
                          <a:spcPts val="0"/>
                        </a:spcBef>
                        <a:spcAft>
                          <a:spcPts val="0"/>
                        </a:spcAft>
                        <a:buNone/>
                      </a:pPr>
                      <a:r>
                        <a:rPr b="1" lang="en-US"/>
                        <a:t>Models</a:t>
                      </a:r>
                      <a:endParaRPr b="1"/>
                    </a:p>
                  </a:txBody>
                  <a:tcPr marT="91425" marB="91425" marR="91425" marL="91425"/>
                </a:tc>
                <a:tc>
                  <a:txBody>
                    <a:bodyPr/>
                    <a:lstStyle/>
                    <a:p>
                      <a:pPr indent="0" lvl="0" marL="0" rtl="0" algn="ctr">
                        <a:spcBef>
                          <a:spcPts val="0"/>
                        </a:spcBef>
                        <a:spcAft>
                          <a:spcPts val="0"/>
                        </a:spcAft>
                        <a:buNone/>
                      </a:pPr>
                      <a:r>
                        <a:rPr b="1" lang="en-US"/>
                        <a:t>Perplexity</a:t>
                      </a:r>
                      <a:endParaRPr b="1"/>
                    </a:p>
                  </a:txBody>
                  <a:tcPr marT="91425" marB="91425" marR="91425" marL="91425"/>
                </a:tc>
              </a:tr>
              <a:tr h="647925">
                <a:tc>
                  <a:txBody>
                    <a:bodyPr/>
                    <a:lstStyle/>
                    <a:p>
                      <a:pPr indent="0" lvl="0" marL="0" rtl="0" algn="ctr">
                        <a:spcBef>
                          <a:spcPts val="0"/>
                        </a:spcBef>
                        <a:spcAft>
                          <a:spcPts val="0"/>
                        </a:spcAft>
                        <a:buNone/>
                      </a:pPr>
                      <a:r>
                        <a:rPr lang="en-US"/>
                        <a:t>Model Medicine</a:t>
                      </a:r>
                      <a:endParaRPr/>
                    </a:p>
                  </a:txBody>
                  <a:tcPr marT="91425" marB="91425" marR="91425" marL="91425"/>
                </a:tc>
                <a:tc>
                  <a:txBody>
                    <a:bodyPr/>
                    <a:lstStyle/>
                    <a:p>
                      <a:pPr indent="0" lvl="0" marL="0" rtl="0" algn="ctr">
                        <a:spcBef>
                          <a:spcPts val="0"/>
                        </a:spcBef>
                        <a:spcAft>
                          <a:spcPts val="0"/>
                        </a:spcAft>
                        <a:buNone/>
                      </a:pPr>
                      <a:r>
                        <a:rPr lang="en-US"/>
                        <a:t>14.57</a:t>
                      </a:r>
                      <a:endParaRPr/>
                    </a:p>
                  </a:txBody>
                  <a:tcPr marT="91425" marB="91425" marR="91425" marL="91425"/>
                </a:tc>
              </a:tr>
              <a:tr h="647925">
                <a:tc>
                  <a:txBody>
                    <a:bodyPr/>
                    <a:lstStyle/>
                    <a:p>
                      <a:pPr indent="0" lvl="0" marL="0" rtl="0" algn="ctr">
                        <a:spcBef>
                          <a:spcPts val="0"/>
                        </a:spcBef>
                        <a:spcAft>
                          <a:spcPts val="0"/>
                        </a:spcAft>
                        <a:buClr>
                          <a:schemeClr val="dk1"/>
                        </a:buClr>
                        <a:buSzPts val="1100"/>
                        <a:buFont typeface="Arial"/>
                        <a:buNone/>
                      </a:pPr>
                      <a:r>
                        <a:rPr lang="en-US">
                          <a:solidFill>
                            <a:schemeClr val="dk1"/>
                          </a:solidFill>
                        </a:rPr>
                        <a:t>Model Cardiothoracic</a:t>
                      </a:r>
                      <a:endParaRPr/>
                    </a:p>
                  </a:txBody>
                  <a:tcPr marT="91425" marB="91425" marR="91425" marL="91425"/>
                </a:tc>
                <a:tc>
                  <a:txBody>
                    <a:bodyPr/>
                    <a:lstStyle/>
                    <a:p>
                      <a:pPr indent="0" lvl="0" marL="0" rtl="0" algn="ctr">
                        <a:spcBef>
                          <a:spcPts val="0"/>
                        </a:spcBef>
                        <a:spcAft>
                          <a:spcPts val="0"/>
                        </a:spcAft>
                        <a:buNone/>
                      </a:pPr>
                      <a:r>
                        <a:rPr lang="en-US"/>
                        <a:t>19.50</a:t>
                      </a:r>
                      <a:endParaRPr/>
                    </a:p>
                  </a:txBody>
                  <a:tcPr marT="91425" marB="91425" marR="91425" marL="91425"/>
                </a:tc>
              </a:tr>
              <a:tr h="647925">
                <a:tc>
                  <a:txBody>
                    <a:bodyPr/>
                    <a:lstStyle/>
                    <a:p>
                      <a:pPr indent="0" lvl="0" marL="0" rtl="0" algn="ctr">
                        <a:spcBef>
                          <a:spcPts val="0"/>
                        </a:spcBef>
                        <a:spcAft>
                          <a:spcPts val="0"/>
                        </a:spcAft>
                        <a:buNone/>
                      </a:pPr>
                      <a:r>
                        <a:rPr lang="en-US"/>
                        <a:t>Model Surgery</a:t>
                      </a:r>
                      <a:endParaRPr/>
                    </a:p>
                  </a:txBody>
                  <a:tcPr marT="91425" marB="91425" marR="91425" marL="91425"/>
                </a:tc>
                <a:tc>
                  <a:txBody>
                    <a:bodyPr/>
                    <a:lstStyle/>
                    <a:p>
                      <a:pPr indent="0" lvl="0" marL="0" rtl="0" algn="ctr">
                        <a:spcBef>
                          <a:spcPts val="0"/>
                        </a:spcBef>
                        <a:spcAft>
                          <a:spcPts val="0"/>
                        </a:spcAft>
                        <a:buNone/>
                      </a:pPr>
                      <a:r>
                        <a:rPr lang="en-US"/>
                        <a:t>26.48</a:t>
                      </a:r>
                      <a:endParaRPr/>
                    </a:p>
                  </a:txBody>
                  <a:tcPr marT="91425" marB="91425" marR="91425" marL="91425"/>
                </a:tc>
              </a:tr>
              <a:tr h="647925">
                <a:tc>
                  <a:txBody>
                    <a:bodyPr/>
                    <a:lstStyle/>
                    <a:p>
                      <a:pPr indent="0" lvl="0" marL="0" rtl="0" algn="ctr">
                        <a:spcBef>
                          <a:spcPts val="0"/>
                        </a:spcBef>
                        <a:spcAft>
                          <a:spcPts val="0"/>
                        </a:spcAft>
                        <a:buNone/>
                      </a:pPr>
                      <a:r>
                        <a:rPr lang="en-US"/>
                        <a:t>Model Neurology</a:t>
                      </a:r>
                      <a:endParaRPr/>
                    </a:p>
                  </a:txBody>
                  <a:tcPr marT="91425" marB="91425" marR="91425" marL="91425"/>
                </a:tc>
                <a:tc>
                  <a:txBody>
                    <a:bodyPr/>
                    <a:lstStyle/>
                    <a:p>
                      <a:pPr indent="0" lvl="0" marL="0" rtl="0" algn="ctr">
                        <a:spcBef>
                          <a:spcPts val="0"/>
                        </a:spcBef>
                        <a:spcAft>
                          <a:spcPts val="0"/>
                        </a:spcAft>
                        <a:buNone/>
                      </a:pPr>
                      <a:r>
                        <a:rPr lang="en-US"/>
                        <a:t>24.12</a:t>
                      </a:r>
                      <a:endParaRPr/>
                    </a:p>
                  </a:txBody>
                  <a:tcPr marT="91425" marB="91425" marR="91425" marL="91425"/>
                </a:tc>
              </a:tr>
              <a:tr h="647925">
                <a:tc>
                  <a:txBody>
                    <a:bodyPr/>
                    <a:lstStyle/>
                    <a:p>
                      <a:pPr indent="0" lvl="0" marL="0" rtl="0" algn="ctr">
                        <a:spcBef>
                          <a:spcPts val="0"/>
                        </a:spcBef>
                        <a:spcAft>
                          <a:spcPts val="0"/>
                        </a:spcAft>
                        <a:buNone/>
                      </a:pPr>
                      <a:r>
                        <a:rPr lang="en-US"/>
                        <a:t>Model “Raw data” (7000 complete </a:t>
                      </a:r>
                      <a:r>
                        <a:rPr lang="en-US"/>
                        <a:t>reports</a:t>
                      </a:r>
                      <a:r>
                        <a:rPr lang="en-US"/>
                        <a:t>) </a:t>
                      </a:r>
                      <a:endParaRPr/>
                    </a:p>
                  </a:txBody>
                  <a:tcPr marT="91425" marB="91425" marR="91425" marL="91425"/>
                </a:tc>
                <a:tc>
                  <a:txBody>
                    <a:bodyPr/>
                    <a:lstStyle/>
                    <a:p>
                      <a:pPr indent="0" lvl="0" marL="0" rtl="0" algn="ctr">
                        <a:spcBef>
                          <a:spcPts val="0"/>
                        </a:spcBef>
                        <a:spcAft>
                          <a:spcPts val="0"/>
                        </a:spcAft>
                        <a:buNone/>
                      </a:pPr>
                      <a:r>
                        <a:rPr lang="en-US"/>
                        <a:t>5.8</a:t>
                      </a:r>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98" name="Shape 5298"/>
        <p:cNvGrpSpPr/>
        <p:nvPr/>
      </p:nvGrpSpPr>
      <p:grpSpPr>
        <a:xfrm>
          <a:off x="0" y="0"/>
          <a:ext cx="0" cy="0"/>
          <a:chOff x="0" y="0"/>
          <a:chExt cx="0" cy="0"/>
        </a:xfrm>
      </p:grpSpPr>
      <p:sp>
        <p:nvSpPr>
          <p:cNvPr id="5299" name="Google Shape;5299;p45"/>
          <p:cNvSpPr txBox="1"/>
          <p:nvPr>
            <p:ph type="title"/>
          </p:nvPr>
        </p:nvSpPr>
        <p:spPr>
          <a:xfrm>
            <a:off x="951933" y="495733"/>
            <a:ext cx="107148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Examples of predictions : prompt “The patient felt”</a:t>
            </a:r>
            <a:endParaRPr/>
          </a:p>
        </p:txBody>
      </p:sp>
      <p:graphicFrame>
        <p:nvGraphicFramePr>
          <p:cNvPr id="5300" name="Google Shape;5300;p45"/>
          <p:cNvGraphicFramePr/>
          <p:nvPr/>
        </p:nvGraphicFramePr>
        <p:xfrm>
          <a:off x="4880000" y="1484125"/>
          <a:ext cx="3000000" cy="3000000"/>
        </p:xfrm>
        <a:graphic>
          <a:graphicData uri="http://schemas.openxmlformats.org/drawingml/2006/table">
            <a:tbl>
              <a:tblPr>
                <a:noFill/>
                <a:tableStyleId>{B7A5127A-08FF-44EC-B542-01F7EBFCA303}</a:tableStyleId>
              </a:tblPr>
              <a:tblGrid>
                <a:gridCol w="2425075"/>
                <a:gridCol w="4193525"/>
              </a:tblGrid>
              <a:tr h="759250">
                <a:tc>
                  <a:txBody>
                    <a:bodyPr/>
                    <a:lstStyle/>
                    <a:p>
                      <a:pPr indent="0" lvl="0" marL="0" rtl="0" algn="ctr">
                        <a:spcBef>
                          <a:spcPts val="0"/>
                        </a:spcBef>
                        <a:spcAft>
                          <a:spcPts val="0"/>
                        </a:spcAft>
                        <a:buNone/>
                      </a:pPr>
                      <a:r>
                        <a:rPr b="1" lang="en-US"/>
                        <a:t>Models</a:t>
                      </a:r>
                      <a:endParaRPr b="1"/>
                    </a:p>
                  </a:txBody>
                  <a:tcPr marT="91425" marB="91425" marR="91425" marL="91425"/>
                </a:tc>
                <a:tc>
                  <a:txBody>
                    <a:bodyPr/>
                    <a:lstStyle/>
                    <a:p>
                      <a:pPr indent="0" lvl="0" marL="0" rtl="0" algn="ctr">
                        <a:spcBef>
                          <a:spcPts val="0"/>
                        </a:spcBef>
                        <a:spcAft>
                          <a:spcPts val="0"/>
                        </a:spcAft>
                        <a:buNone/>
                      </a:pPr>
                      <a:r>
                        <a:rPr b="1" lang="en-US"/>
                        <a:t>Examples of Predictions</a:t>
                      </a:r>
                      <a:endParaRPr b="1"/>
                    </a:p>
                  </a:txBody>
                  <a:tcPr marT="91425" marB="91425" marR="91425" marL="91425"/>
                </a:tc>
              </a:tr>
              <a:tr h="976900">
                <a:tc>
                  <a:txBody>
                    <a:bodyPr/>
                    <a:lstStyle/>
                    <a:p>
                      <a:pPr indent="0" lvl="0" marL="0" rtl="0" algn="ctr">
                        <a:spcBef>
                          <a:spcPts val="0"/>
                        </a:spcBef>
                        <a:spcAft>
                          <a:spcPts val="0"/>
                        </a:spcAft>
                        <a:buNone/>
                      </a:pPr>
                      <a:r>
                        <a:rPr lang="en-US" sz="1600"/>
                        <a:t>Model Medicine</a:t>
                      </a:r>
                      <a:endParaRPr sz="1600"/>
                    </a:p>
                  </a:txBody>
                  <a:tcPr marT="91425" marB="91425" marR="91425" marL="91425"/>
                </a:tc>
                <a:tc>
                  <a:txBody>
                    <a:bodyPr/>
                    <a:lstStyle/>
                    <a:p>
                      <a:pPr indent="0" lvl="0" marL="0" rtl="0" algn="ctr">
                        <a:spcBef>
                          <a:spcPts val="0"/>
                        </a:spcBef>
                        <a:spcAft>
                          <a:spcPts val="0"/>
                        </a:spcAft>
                        <a:buNone/>
                      </a:pPr>
                      <a:r>
                        <a:rPr lang="en-US" sz="1600"/>
                        <a:t>The patient felt well after extubation.  He was started</a:t>
                      </a:r>
                      <a:endParaRPr sz="1600"/>
                    </a:p>
                    <a:p>
                      <a:pPr indent="0" lvl="0" marL="0" rtl="0" algn="ctr">
                        <a:spcBef>
                          <a:spcPts val="0"/>
                        </a:spcBef>
                        <a:spcAft>
                          <a:spcPts val="0"/>
                        </a:spcAft>
                        <a:buNone/>
                      </a:pPr>
                      <a:r>
                        <a:t/>
                      </a:r>
                      <a:endParaRPr sz="1600"/>
                    </a:p>
                  </a:txBody>
                  <a:tcPr marT="91425" marB="91425" marR="91425" marL="91425"/>
                </a:tc>
              </a:tr>
              <a:tr h="794675">
                <a:tc>
                  <a:txBody>
                    <a:bodyPr/>
                    <a:lstStyle/>
                    <a:p>
                      <a:pPr indent="0" lvl="0" marL="0" rtl="0" algn="ctr">
                        <a:spcBef>
                          <a:spcPts val="0"/>
                        </a:spcBef>
                        <a:spcAft>
                          <a:spcPts val="0"/>
                        </a:spcAft>
                        <a:buNone/>
                      </a:pPr>
                      <a:r>
                        <a:rPr lang="en-US" sz="1600"/>
                        <a:t>Model Cardiothoracic</a:t>
                      </a:r>
                      <a:endParaRPr sz="1600"/>
                    </a:p>
                  </a:txBody>
                  <a:tcPr marT="91425" marB="91425" marR="91425" marL="91425"/>
                </a:tc>
                <a:tc>
                  <a:txBody>
                    <a:bodyPr/>
                    <a:lstStyle/>
                    <a:p>
                      <a:pPr indent="0" lvl="0" marL="0" rtl="0" algn="ctr">
                        <a:spcBef>
                          <a:spcPts val="0"/>
                        </a:spcBef>
                        <a:spcAft>
                          <a:spcPts val="0"/>
                        </a:spcAft>
                        <a:buNone/>
                      </a:pPr>
                      <a:r>
                        <a:rPr lang="en-US" sz="1600"/>
                        <a:t>The patient felt more stable from a cardiac standpoint.  He was</a:t>
                      </a:r>
                      <a:endParaRPr sz="1600"/>
                    </a:p>
                  </a:txBody>
                  <a:tcPr marT="91425" marB="91425" marR="91425" marL="91425"/>
                </a:tc>
              </a:tr>
              <a:tr h="861625">
                <a:tc>
                  <a:txBody>
                    <a:bodyPr/>
                    <a:lstStyle/>
                    <a:p>
                      <a:pPr indent="0" lvl="0" marL="0" rtl="0" algn="ctr">
                        <a:spcBef>
                          <a:spcPts val="0"/>
                        </a:spcBef>
                        <a:spcAft>
                          <a:spcPts val="0"/>
                        </a:spcAft>
                        <a:buNone/>
                      </a:pPr>
                      <a:r>
                        <a:rPr lang="en-US" sz="1600"/>
                        <a:t>Model Surgery</a:t>
                      </a:r>
                      <a:endParaRPr sz="1600"/>
                    </a:p>
                  </a:txBody>
                  <a:tcPr marT="91425" marB="91425" marR="91425" marL="91425"/>
                </a:tc>
                <a:tc>
                  <a:txBody>
                    <a:bodyPr/>
                    <a:lstStyle/>
                    <a:p>
                      <a:pPr indent="0" lvl="0" marL="0" rtl="0" algn="ctr">
                        <a:lnSpc>
                          <a:spcPct val="115000"/>
                        </a:lnSpc>
                        <a:spcBef>
                          <a:spcPts val="0"/>
                        </a:spcBef>
                        <a:spcAft>
                          <a:spcPts val="0"/>
                        </a:spcAft>
                        <a:buClr>
                          <a:schemeClr val="dk1"/>
                        </a:buClr>
                        <a:buSzPts val="1100"/>
                        <a:buFont typeface="Arial"/>
                        <a:buNone/>
                      </a:pPr>
                      <a:r>
                        <a:rPr lang="en-US" sz="1600"/>
                        <a:t>The patient felt that she had been left with a low grade of</a:t>
                      </a:r>
                      <a:endParaRPr sz="1600"/>
                    </a:p>
                  </a:txBody>
                  <a:tcPr marT="91425" marB="91425" marR="91425" marL="91425"/>
                </a:tc>
              </a:tr>
              <a:tr h="794675">
                <a:tc>
                  <a:txBody>
                    <a:bodyPr/>
                    <a:lstStyle/>
                    <a:p>
                      <a:pPr indent="0" lvl="0" marL="0" rtl="0" algn="ctr">
                        <a:spcBef>
                          <a:spcPts val="0"/>
                        </a:spcBef>
                        <a:spcAft>
                          <a:spcPts val="0"/>
                        </a:spcAft>
                        <a:buNone/>
                      </a:pPr>
                      <a:r>
                        <a:rPr lang="en-US" sz="1600"/>
                        <a:t>Model Neurology</a:t>
                      </a:r>
                      <a:endParaRPr sz="1600"/>
                    </a:p>
                  </a:txBody>
                  <a:tcPr marT="91425" marB="91425" marR="91425" marL="91425"/>
                </a:tc>
                <a:tc>
                  <a:txBody>
                    <a:bodyPr/>
                    <a:lstStyle/>
                    <a:p>
                      <a:pPr indent="0" lvl="0" marL="0" rtl="0" algn="ctr">
                        <a:spcBef>
                          <a:spcPts val="0"/>
                        </a:spcBef>
                        <a:spcAft>
                          <a:spcPts val="0"/>
                        </a:spcAft>
                        <a:buNone/>
                      </a:pPr>
                      <a:r>
                        <a:rPr lang="en-US" sz="1600"/>
                        <a:t>The patient felt that she had been given a good dose of PR</a:t>
                      </a:r>
                      <a:endParaRPr sz="1600"/>
                    </a:p>
                  </a:txBody>
                  <a:tcPr marT="91425" marB="91425" marR="91425" marL="91425"/>
                </a:tc>
              </a:tr>
              <a:tr h="794675">
                <a:tc>
                  <a:txBody>
                    <a:bodyPr/>
                    <a:lstStyle/>
                    <a:p>
                      <a:pPr indent="0" lvl="0" marL="0" rtl="0" algn="ctr">
                        <a:spcBef>
                          <a:spcPts val="0"/>
                        </a:spcBef>
                        <a:spcAft>
                          <a:spcPts val="0"/>
                        </a:spcAft>
                        <a:buNone/>
                      </a:pPr>
                      <a:r>
                        <a:rPr lang="en-US" sz="1600"/>
                        <a:t>Model “Raw data” (7000 complete </a:t>
                      </a:r>
                      <a:r>
                        <a:rPr lang="en-US" sz="1600"/>
                        <a:t>reports</a:t>
                      </a:r>
                      <a:r>
                        <a:rPr lang="en-US" sz="1600"/>
                        <a:t>) </a:t>
                      </a:r>
                      <a:endParaRPr sz="1600"/>
                    </a:p>
                  </a:txBody>
                  <a:tcPr marT="91425" marB="91425" marR="91425" marL="91425"/>
                </a:tc>
                <a:tc>
                  <a:txBody>
                    <a:bodyPr/>
                    <a:lstStyle/>
                    <a:p>
                      <a:pPr indent="0" lvl="0" marL="0" rtl="0" algn="ctr">
                        <a:lnSpc>
                          <a:spcPct val="115000"/>
                        </a:lnSpc>
                        <a:spcBef>
                          <a:spcPts val="0"/>
                        </a:spcBef>
                        <a:spcAft>
                          <a:spcPts val="0"/>
                        </a:spcAft>
                        <a:buClr>
                          <a:schemeClr val="dk1"/>
                        </a:buClr>
                        <a:buSzPts val="1100"/>
                        <a:buFont typeface="Arial"/>
                        <a:buNone/>
                      </a:pPr>
                      <a:r>
                        <a:rPr lang="en-US" sz="1600"/>
                        <a:t>The patient felt well until she had a respiratory arrest</a:t>
                      </a:r>
                      <a:endParaRPr sz="1600"/>
                    </a:p>
                  </a:txBody>
                  <a:tcPr marT="91425" marB="91425" marR="91425" marL="91425"/>
                </a:tc>
              </a:tr>
            </a:tbl>
          </a:graphicData>
        </a:graphic>
      </p:graphicFrame>
      <p:sp>
        <p:nvSpPr>
          <p:cNvPr id="5301" name="Google Shape;5301;p45"/>
          <p:cNvSpPr txBox="1"/>
          <p:nvPr/>
        </p:nvSpPr>
        <p:spPr>
          <a:xfrm>
            <a:off x="356625" y="1484125"/>
            <a:ext cx="4032600" cy="45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900">
                <a:latin typeface="Muli"/>
                <a:ea typeface="Muli"/>
                <a:cs typeface="Muli"/>
                <a:sym typeface="Muli"/>
              </a:rPr>
              <a:t>Parameters for prediction  </a:t>
            </a:r>
            <a:endParaRPr b="1" sz="1900">
              <a:latin typeface="Muli"/>
              <a:ea typeface="Muli"/>
              <a:cs typeface="Muli"/>
              <a:sym typeface="Muli"/>
            </a:endParaRPr>
          </a:p>
          <a:p>
            <a:pPr indent="-349250" lvl="0" marL="457200" rtl="0" algn="l">
              <a:spcBef>
                <a:spcPts val="0"/>
              </a:spcBef>
              <a:spcAft>
                <a:spcPts val="0"/>
              </a:spcAft>
              <a:buSzPts val="1900"/>
              <a:buFont typeface="Muli"/>
              <a:buChar char="-"/>
            </a:pPr>
            <a:r>
              <a:rPr lang="en-US" sz="1900">
                <a:latin typeface="Muli"/>
                <a:ea typeface="Muli"/>
                <a:cs typeface="Muli"/>
                <a:sym typeface="Muli"/>
              </a:rPr>
              <a:t>Temperature : 0.7</a:t>
            </a:r>
            <a:endParaRPr sz="1900">
              <a:latin typeface="Muli"/>
              <a:ea typeface="Muli"/>
              <a:cs typeface="Muli"/>
              <a:sym typeface="Muli"/>
            </a:endParaRPr>
          </a:p>
          <a:p>
            <a:pPr indent="-349250" lvl="0" marL="457200" rtl="0" algn="l">
              <a:spcBef>
                <a:spcPts val="0"/>
              </a:spcBef>
              <a:spcAft>
                <a:spcPts val="0"/>
              </a:spcAft>
              <a:buSzPts val="1900"/>
              <a:buFont typeface="Muli"/>
              <a:buChar char="-"/>
            </a:pPr>
            <a:r>
              <a:rPr lang="en-US" sz="1900">
                <a:latin typeface="Muli"/>
                <a:ea typeface="Muli"/>
                <a:cs typeface="Muli"/>
                <a:sym typeface="Muli"/>
              </a:rPr>
              <a:t>Length</a:t>
            </a:r>
            <a:r>
              <a:rPr lang="en-US" sz="1900">
                <a:latin typeface="Muli"/>
                <a:ea typeface="Muli"/>
                <a:cs typeface="Muli"/>
                <a:sym typeface="Muli"/>
              </a:rPr>
              <a:t> : 10 </a:t>
            </a:r>
            <a:endParaRPr sz="1900">
              <a:latin typeface="Muli"/>
              <a:ea typeface="Muli"/>
              <a:cs typeface="Muli"/>
              <a:sym typeface="Muli"/>
            </a:endParaRPr>
          </a:p>
          <a:p>
            <a:pPr indent="-349250" lvl="0" marL="457200" rtl="0" algn="l">
              <a:spcBef>
                <a:spcPts val="0"/>
              </a:spcBef>
              <a:spcAft>
                <a:spcPts val="0"/>
              </a:spcAft>
              <a:buSzPts val="1900"/>
              <a:buFont typeface="Muli"/>
              <a:buChar char="-"/>
            </a:pPr>
            <a:r>
              <a:rPr lang="en-US" sz="1900">
                <a:latin typeface="Muli"/>
                <a:ea typeface="Muli"/>
                <a:cs typeface="Muli"/>
                <a:sym typeface="Muli"/>
              </a:rPr>
              <a:t>Top_K = 50</a:t>
            </a:r>
            <a:endParaRPr sz="1900">
              <a:latin typeface="Muli"/>
              <a:ea typeface="Muli"/>
              <a:cs typeface="Muli"/>
              <a:sym typeface="Muli"/>
            </a:endParaRPr>
          </a:p>
          <a:p>
            <a:pPr indent="-349250" lvl="0" marL="457200" rtl="0" algn="l">
              <a:spcBef>
                <a:spcPts val="0"/>
              </a:spcBef>
              <a:spcAft>
                <a:spcPts val="0"/>
              </a:spcAft>
              <a:buSzPts val="1900"/>
              <a:buFont typeface="Muli"/>
              <a:buChar char="-"/>
            </a:pPr>
            <a:r>
              <a:rPr lang="en-US" sz="1900">
                <a:latin typeface="Muli"/>
                <a:ea typeface="Muli"/>
                <a:cs typeface="Muli"/>
                <a:sym typeface="Muli"/>
              </a:rPr>
              <a:t>Prompt</a:t>
            </a:r>
            <a:endParaRPr sz="1900">
              <a:latin typeface="Muli"/>
              <a:ea typeface="Muli"/>
              <a:cs typeface="Muli"/>
              <a:sym typeface="Muli"/>
            </a:endParaRPr>
          </a:p>
          <a:p>
            <a:pPr indent="-349250" lvl="0" marL="457200" rtl="0" algn="l">
              <a:spcBef>
                <a:spcPts val="0"/>
              </a:spcBef>
              <a:spcAft>
                <a:spcPts val="0"/>
              </a:spcAft>
              <a:buSzPts val="1900"/>
              <a:buFont typeface="Muli"/>
              <a:buChar char="-"/>
            </a:pPr>
            <a:r>
              <a:rPr lang="en-US" sz="1900">
                <a:latin typeface="Muli"/>
                <a:ea typeface="Muli"/>
                <a:cs typeface="Muli"/>
                <a:sym typeface="Muli"/>
              </a:rPr>
              <a:t>Number of return predictions</a:t>
            </a:r>
            <a:endParaRPr sz="1900">
              <a:latin typeface="Muli"/>
              <a:ea typeface="Muli"/>
              <a:cs typeface="Muli"/>
              <a:sym typeface="Muli"/>
            </a:endParaRPr>
          </a:p>
          <a:p>
            <a:pPr indent="0" lvl="0" marL="0" rtl="0" algn="l">
              <a:spcBef>
                <a:spcPts val="0"/>
              </a:spcBef>
              <a:spcAft>
                <a:spcPts val="0"/>
              </a:spcAft>
              <a:buNone/>
            </a:pPr>
            <a:r>
              <a:t/>
            </a:r>
            <a:endParaRPr sz="1900">
              <a:latin typeface="Muli"/>
              <a:ea typeface="Muli"/>
              <a:cs typeface="Muli"/>
              <a:sym typeface="Muli"/>
            </a:endParaRPr>
          </a:p>
          <a:p>
            <a:pPr indent="0" lvl="0" marL="0" rtl="0" algn="l">
              <a:spcBef>
                <a:spcPts val="0"/>
              </a:spcBef>
              <a:spcAft>
                <a:spcPts val="0"/>
              </a:spcAft>
              <a:buNone/>
            </a:pPr>
            <a:r>
              <a:t/>
            </a:r>
            <a:endParaRPr sz="1900">
              <a:latin typeface="Muli"/>
              <a:ea typeface="Muli"/>
              <a:cs typeface="Muli"/>
              <a:sym typeface="Muli"/>
            </a:endParaRPr>
          </a:p>
          <a:p>
            <a:pPr indent="0" lvl="0" marL="0" rtl="0" algn="l">
              <a:spcBef>
                <a:spcPts val="0"/>
              </a:spcBef>
              <a:spcAft>
                <a:spcPts val="0"/>
              </a:spcAft>
              <a:buNone/>
            </a:pPr>
            <a:r>
              <a:t/>
            </a:r>
            <a:endParaRPr sz="1900">
              <a:latin typeface="Muli"/>
              <a:ea typeface="Muli"/>
              <a:cs typeface="Muli"/>
              <a:sym typeface="Muli"/>
            </a:endParaRPr>
          </a:p>
          <a:p>
            <a:pPr indent="0" lvl="0" marL="0" rtl="0" algn="l">
              <a:spcBef>
                <a:spcPts val="0"/>
              </a:spcBef>
              <a:spcAft>
                <a:spcPts val="0"/>
              </a:spcAft>
              <a:buNone/>
            </a:pPr>
            <a:r>
              <a:t/>
            </a:r>
            <a:endParaRPr sz="1900">
              <a:latin typeface="Muli"/>
              <a:ea typeface="Muli"/>
              <a:cs typeface="Muli"/>
              <a:sym typeface="Muli"/>
            </a:endParaRPr>
          </a:p>
          <a:p>
            <a:pPr indent="0" lvl="0" marL="0" rtl="0" algn="l">
              <a:spcBef>
                <a:spcPts val="0"/>
              </a:spcBef>
              <a:spcAft>
                <a:spcPts val="0"/>
              </a:spcAft>
              <a:buNone/>
            </a:pPr>
            <a:r>
              <a:rPr b="1" lang="en-US" sz="1900">
                <a:latin typeface="Muli"/>
                <a:ea typeface="Muli"/>
                <a:cs typeface="Muli"/>
                <a:sym typeface="Muli"/>
              </a:rPr>
              <a:t>Time : </a:t>
            </a:r>
            <a:r>
              <a:rPr lang="en-US" sz="1900">
                <a:latin typeface="Muli"/>
                <a:ea typeface="Muli"/>
                <a:cs typeface="Muli"/>
                <a:sym typeface="Muli"/>
              </a:rPr>
              <a:t>8s-12s</a:t>
            </a:r>
            <a:endParaRPr sz="1900">
              <a:latin typeface="Muli"/>
              <a:ea typeface="Muli"/>
              <a:cs typeface="Muli"/>
              <a:sym typeface="Mul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05" name="Shape 5305"/>
        <p:cNvGrpSpPr/>
        <p:nvPr/>
      </p:nvGrpSpPr>
      <p:grpSpPr>
        <a:xfrm>
          <a:off x="0" y="0"/>
          <a:ext cx="0" cy="0"/>
          <a:chOff x="0" y="0"/>
          <a:chExt cx="0" cy="0"/>
        </a:xfrm>
      </p:grpSpPr>
      <p:sp>
        <p:nvSpPr>
          <p:cNvPr id="5306" name="Google Shape;5306;p46"/>
          <p:cNvSpPr/>
          <p:nvPr/>
        </p:nvSpPr>
        <p:spPr>
          <a:xfrm>
            <a:off x="153075" y="1326625"/>
            <a:ext cx="5679300" cy="4652100"/>
          </a:xfrm>
          <a:prstGeom prst="roundRect">
            <a:avLst>
              <a:gd fmla="val 16667" name="adj"/>
            </a:avLst>
          </a:prstGeom>
          <a:noFill/>
          <a:ln cap="flat" cmpd="sng" w="19050">
            <a:solidFill>
              <a:srgbClr val="000000"/>
            </a:solidFill>
            <a:prstDash val="dash"/>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US" sz="1800"/>
              <a:t>Client Side</a:t>
            </a:r>
            <a:endParaRPr sz="1800"/>
          </a:p>
        </p:txBody>
      </p:sp>
      <p:sp>
        <p:nvSpPr>
          <p:cNvPr id="5307" name="Google Shape;5307;p46"/>
          <p:cNvSpPr/>
          <p:nvPr/>
        </p:nvSpPr>
        <p:spPr>
          <a:xfrm>
            <a:off x="6016050" y="1326625"/>
            <a:ext cx="5985300" cy="4652100"/>
          </a:xfrm>
          <a:prstGeom prst="roundRect">
            <a:avLst>
              <a:gd fmla="val 16667" name="adj"/>
            </a:avLst>
          </a:prstGeom>
          <a:noFill/>
          <a:ln cap="flat" cmpd="sng" w="19050">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t>Server</a:t>
            </a:r>
            <a:r>
              <a:rPr lang="en-US" sz="1800"/>
              <a:t> Side</a:t>
            </a:r>
            <a:endParaRPr sz="1800"/>
          </a:p>
        </p:txBody>
      </p:sp>
      <p:sp>
        <p:nvSpPr>
          <p:cNvPr id="5308" name="Google Shape;5308;p46"/>
          <p:cNvSpPr/>
          <p:nvPr/>
        </p:nvSpPr>
        <p:spPr>
          <a:xfrm>
            <a:off x="-67" y="6611800"/>
            <a:ext cx="12192000" cy="2463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09" name="Google Shape;5309;p46"/>
          <p:cNvSpPr/>
          <p:nvPr/>
        </p:nvSpPr>
        <p:spPr>
          <a:xfrm>
            <a:off x="-67" y="6491112"/>
            <a:ext cx="121920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0" name="Google Shape;5310;p46"/>
          <p:cNvSpPr/>
          <p:nvPr/>
        </p:nvSpPr>
        <p:spPr>
          <a:xfrm rot="10800000">
            <a:off x="0" y="112"/>
            <a:ext cx="12192000" cy="2463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1" name="Google Shape;5311;p46"/>
          <p:cNvSpPr/>
          <p:nvPr/>
        </p:nvSpPr>
        <p:spPr>
          <a:xfrm rot="10800000">
            <a:off x="0" y="318200"/>
            <a:ext cx="121920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12" name="Google Shape;5312;p46"/>
          <p:cNvSpPr/>
          <p:nvPr/>
        </p:nvSpPr>
        <p:spPr>
          <a:xfrm>
            <a:off x="428459" y="1556740"/>
            <a:ext cx="2187300" cy="28263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US"/>
              <a:t>Client Input</a:t>
            </a:r>
            <a:endParaRPr/>
          </a:p>
        </p:txBody>
      </p:sp>
      <p:sp>
        <p:nvSpPr>
          <p:cNvPr id="5313" name="Google Shape;5313;p46"/>
          <p:cNvSpPr/>
          <p:nvPr/>
        </p:nvSpPr>
        <p:spPr>
          <a:xfrm>
            <a:off x="632587" y="2147731"/>
            <a:ext cx="1793400" cy="5979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Previous History</a:t>
            </a:r>
            <a:endParaRPr/>
          </a:p>
        </p:txBody>
      </p:sp>
      <p:sp>
        <p:nvSpPr>
          <p:cNvPr id="5314" name="Google Shape;5314;p46"/>
          <p:cNvSpPr/>
          <p:nvPr/>
        </p:nvSpPr>
        <p:spPr>
          <a:xfrm>
            <a:off x="632587" y="2870822"/>
            <a:ext cx="1793400" cy="5979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Procedure Template</a:t>
            </a:r>
            <a:endParaRPr/>
          </a:p>
        </p:txBody>
      </p:sp>
      <p:sp>
        <p:nvSpPr>
          <p:cNvPr id="5315" name="Google Shape;5315;p46"/>
          <p:cNvSpPr/>
          <p:nvPr/>
        </p:nvSpPr>
        <p:spPr>
          <a:xfrm>
            <a:off x="632587" y="3593924"/>
            <a:ext cx="1793400" cy="5979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Report Message</a:t>
            </a:r>
            <a:endParaRPr/>
          </a:p>
        </p:txBody>
      </p:sp>
      <p:cxnSp>
        <p:nvCxnSpPr>
          <p:cNvPr id="5316" name="Google Shape;5316;p46"/>
          <p:cNvCxnSpPr>
            <a:stCxn id="5312" idx="3"/>
            <a:endCxn id="5317" idx="1"/>
          </p:cNvCxnSpPr>
          <p:nvPr/>
        </p:nvCxnSpPr>
        <p:spPr>
          <a:xfrm>
            <a:off x="2615759" y="2969890"/>
            <a:ext cx="813600" cy="682800"/>
          </a:xfrm>
          <a:prstGeom prst="curvedConnector3">
            <a:avLst>
              <a:gd fmla="val 50001" name="adj1"/>
            </a:avLst>
          </a:prstGeom>
          <a:noFill/>
          <a:ln cap="flat" cmpd="sng" w="9525">
            <a:solidFill>
              <a:schemeClr val="dk2"/>
            </a:solidFill>
            <a:prstDash val="solid"/>
            <a:round/>
            <a:headEnd len="med" w="med" type="triangle"/>
            <a:tailEnd len="med" w="med" type="triangle"/>
          </a:ln>
        </p:spPr>
      </p:cxnSp>
      <p:sp>
        <p:nvSpPr>
          <p:cNvPr id="5318" name="Google Shape;5318;p46"/>
          <p:cNvSpPr txBox="1"/>
          <p:nvPr>
            <p:ph type="title"/>
          </p:nvPr>
        </p:nvSpPr>
        <p:spPr>
          <a:xfrm>
            <a:off x="773952" y="318200"/>
            <a:ext cx="10452000" cy="8004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2800"/>
              <a:buFont typeface="Calibri"/>
              <a:buNone/>
            </a:pPr>
            <a:r>
              <a:rPr lang="en-US" sz="3600"/>
              <a:t>System Architecture</a:t>
            </a:r>
            <a:r>
              <a:rPr lang="en-US" sz="3600"/>
              <a:t>:</a:t>
            </a:r>
            <a:endParaRPr sz="3600"/>
          </a:p>
        </p:txBody>
      </p:sp>
      <p:sp>
        <p:nvSpPr>
          <p:cNvPr id="5319" name="Google Shape;5319;p46"/>
          <p:cNvSpPr/>
          <p:nvPr/>
        </p:nvSpPr>
        <p:spPr>
          <a:xfrm>
            <a:off x="6309475" y="2880625"/>
            <a:ext cx="2540700" cy="15441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Backend</a:t>
            </a:r>
            <a:endParaRPr/>
          </a:p>
          <a:p>
            <a:pPr indent="0" lvl="0" marL="0" rtl="0" algn="ctr">
              <a:spcBef>
                <a:spcPts val="0"/>
              </a:spcBef>
              <a:spcAft>
                <a:spcPts val="0"/>
              </a:spcAft>
              <a:buNone/>
            </a:pPr>
            <a:r>
              <a:rPr lang="en-US"/>
              <a:t>Server</a:t>
            </a:r>
            <a:endParaRPr/>
          </a:p>
          <a:p>
            <a:pPr indent="0" lvl="0" marL="0" rtl="0" algn="ctr">
              <a:spcBef>
                <a:spcPts val="0"/>
              </a:spcBef>
              <a:spcAft>
                <a:spcPts val="0"/>
              </a:spcAft>
              <a:buNone/>
            </a:pPr>
            <a:r>
              <a:rPr lang="en-US"/>
              <a:t>(Flask)</a:t>
            </a:r>
            <a:endParaRPr/>
          </a:p>
        </p:txBody>
      </p:sp>
      <p:sp>
        <p:nvSpPr>
          <p:cNvPr id="5320" name="Google Shape;5320;p46"/>
          <p:cNvSpPr/>
          <p:nvPr/>
        </p:nvSpPr>
        <p:spPr>
          <a:xfrm>
            <a:off x="9542975" y="2964051"/>
            <a:ext cx="2187300" cy="28263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US"/>
              <a:t>Databases</a:t>
            </a:r>
            <a:endParaRPr/>
          </a:p>
        </p:txBody>
      </p:sp>
      <p:sp>
        <p:nvSpPr>
          <p:cNvPr id="5321" name="Google Shape;5321;p46"/>
          <p:cNvSpPr/>
          <p:nvPr/>
        </p:nvSpPr>
        <p:spPr>
          <a:xfrm>
            <a:off x="9739937" y="3437149"/>
            <a:ext cx="1793400" cy="5979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Data</a:t>
            </a:r>
            <a:endParaRPr/>
          </a:p>
          <a:p>
            <a:pPr indent="0" lvl="0" marL="0" rtl="0" algn="ctr">
              <a:spcBef>
                <a:spcPts val="0"/>
              </a:spcBef>
              <a:spcAft>
                <a:spcPts val="0"/>
              </a:spcAft>
              <a:buNone/>
            </a:pPr>
            <a:r>
              <a:rPr lang="en-US"/>
              <a:t>(MI)</a:t>
            </a:r>
            <a:endParaRPr/>
          </a:p>
        </p:txBody>
      </p:sp>
      <p:cxnSp>
        <p:nvCxnSpPr>
          <p:cNvPr id="5322" name="Google Shape;5322;p46"/>
          <p:cNvCxnSpPr>
            <a:stCxn id="5319" idx="3"/>
            <a:endCxn id="5320" idx="1"/>
          </p:cNvCxnSpPr>
          <p:nvPr/>
        </p:nvCxnSpPr>
        <p:spPr>
          <a:xfrm>
            <a:off x="8850175" y="3652675"/>
            <a:ext cx="692700" cy="724500"/>
          </a:xfrm>
          <a:prstGeom prst="curvedConnector3">
            <a:avLst>
              <a:gd fmla="val 50007" name="adj1"/>
            </a:avLst>
          </a:prstGeom>
          <a:noFill/>
          <a:ln cap="flat" cmpd="sng" w="9525">
            <a:solidFill>
              <a:schemeClr val="dk2"/>
            </a:solidFill>
            <a:prstDash val="solid"/>
            <a:round/>
            <a:headEnd len="med" w="med" type="triangle"/>
            <a:tailEnd len="med" w="med" type="triangle"/>
          </a:ln>
        </p:spPr>
      </p:cxnSp>
      <p:cxnSp>
        <p:nvCxnSpPr>
          <p:cNvPr id="5323" name="Google Shape;5323;p46"/>
          <p:cNvCxnSpPr>
            <a:stCxn id="5317" idx="3"/>
            <a:endCxn id="5319" idx="1"/>
          </p:cNvCxnSpPr>
          <p:nvPr/>
        </p:nvCxnSpPr>
        <p:spPr>
          <a:xfrm>
            <a:off x="5616675" y="3652675"/>
            <a:ext cx="692700" cy="0"/>
          </a:xfrm>
          <a:prstGeom prst="straightConnector1">
            <a:avLst/>
          </a:prstGeom>
          <a:noFill/>
          <a:ln cap="flat" cmpd="sng" w="9525">
            <a:solidFill>
              <a:schemeClr val="dk2"/>
            </a:solidFill>
            <a:prstDash val="solid"/>
            <a:round/>
            <a:headEnd len="med" w="med" type="triangle"/>
            <a:tailEnd len="med" w="med" type="triangle"/>
          </a:ln>
        </p:spPr>
      </p:cxnSp>
      <p:sp>
        <p:nvSpPr>
          <p:cNvPr id="5317" name="Google Shape;5317;p46"/>
          <p:cNvSpPr/>
          <p:nvPr/>
        </p:nvSpPr>
        <p:spPr>
          <a:xfrm>
            <a:off x="3429375" y="2483275"/>
            <a:ext cx="2187300" cy="23388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1000"/>
              </a:spcBef>
              <a:spcAft>
                <a:spcPts val="0"/>
              </a:spcAft>
              <a:buClr>
                <a:schemeClr val="dk1"/>
              </a:buClr>
              <a:buSzPts val="1100"/>
              <a:buFont typeface="Arial"/>
              <a:buNone/>
            </a:pPr>
            <a:r>
              <a:rPr lang="en-US">
                <a:solidFill>
                  <a:schemeClr val="dk1"/>
                </a:solidFill>
              </a:rPr>
              <a:t>Web App </a:t>
            </a:r>
            <a:r>
              <a:rPr lang="en-US">
                <a:solidFill>
                  <a:schemeClr val="dk1"/>
                </a:solidFill>
              </a:rPr>
              <a:t>Interface</a:t>
            </a:r>
            <a:endParaRPr/>
          </a:p>
        </p:txBody>
      </p:sp>
      <p:sp>
        <p:nvSpPr>
          <p:cNvPr id="5324" name="Google Shape;5324;p46"/>
          <p:cNvSpPr/>
          <p:nvPr/>
        </p:nvSpPr>
        <p:spPr>
          <a:xfrm>
            <a:off x="3626325" y="3280481"/>
            <a:ext cx="1793400" cy="5979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Dynamic Hooks</a:t>
            </a:r>
            <a:endParaRPr/>
          </a:p>
          <a:p>
            <a:pPr indent="0" lvl="0" marL="0" rtl="0" algn="ctr">
              <a:spcBef>
                <a:spcPts val="0"/>
              </a:spcBef>
              <a:spcAft>
                <a:spcPts val="0"/>
              </a:spcAft>
              <a:buNone/>
            </a:pPr>
            <a:r>
              <a:rPr lang="en-US"/>
              <a:t>(React)</a:t>
            </a:r>
            <a:endParaRPr/>
          </a:p>
        </p:txBody>
      </p:sp>
      <p:sp>
        <p:nvSpPr>
          <p:cNvPr id="5325" name="Google Shape;5325;p46"/>
          <p:cNvSpPr/>
          <p:nvPr/>
        </p:nvSpPr>
        <p:spPr>
          <a:xfrm>
            <a:off x="9739937" y="4191824"/>
            <a:ext cx="1793400" cy="5979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Models</a:t>
            </a:r>
            <a:endParaRPr/>
          </a:p>
          <a:p>
            <a:pPr indent="0" lvl="0" marL="0" rtl="0" algn="ctr">
              <a:spcBef>
                <a:spcPts val="0"/>
              </a:spcBef>
              <a:spcAft>
                <a:spcPts val="0"/>
              </a:spcAft>
              <a:buNone/>
            </a:pPr>
            <a:r>
              <a:rPr lang="en-US"/>
              <a:t>(GPT2)</a:t>
            </a:r>
            <a:endParaRPr/>
          </a:p>
        </p:txBody>
      </p:sp>
      <p:sp>
        <p:nvSpPr>
          <p:cNvPr id="5326" name="Google Shape;5326;p46"/>
          <p:cNvSpPr/>
          <p:nvPr/>
        </p:nvSpPr>
        <p:spPr>
          <a:xfrm>
            <a:off x="9739937" y="4948274"/>
            <a:ext cx="1793400" cy="5979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Model Weights</a:t>
            </a:r>
            <a:endParaRPr/>
          </a:p>
          <a:p>
            <a:pPr indent="0" lvl="0" marL="0" rtl="0" algn="ctr">
              <a:spcBef>
                <a:spcPts val="0"/>
              </a:spcBef>
              <a:spcAft>
                <a:spcPts val="0"/>
              </a:spcAft>
              <a:buNone/>
            </a:pPr>
            <a:r>
              <a:rPr lang="en-US"/>
              <a:t>(TensorHub)</a:t>
            </a:r>
            <a:endParaRPr/>
          </a:p>
        </p:txBody>
      </p:sp>
      <p:sp>
        <p:nvSpPr>
          <p:cNvPr id="5327" name="Google Shape;5327;p46"/>
          <p:cNvSpPr/>
          <p:nvPr/>
        </p:nvSpPr>
        <p:spPr>
          <a:xfrm>
            <a:off x="3626325" y="4046931"/>
            <a:ext cx="1793400" cy="597900"/>
          </a:xfrm>
          <a:prstGeom prst="roundRect">
            <a:avLst>
              <a:gd fmla="val 16667" name="adj"/>
            </a:avLst>
          </a:pr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User Interface</a:t>
            </a:r>
            <a:endParaRPr/>
          </a:p>
          <a:p>
            <a:pPr indent="0" lvl="0" marL="0" rtl="0" algn="ctr">
              <a:spcBef>
                <a:spcPts val="0"/>
              </a:spcBef>
              <a:spcAft>
                <a:spcPts val="0"/>
              </a:spcAft>
              <a:buNone/>
            </a:pPr>
            <a:r>
              <a:rPr lang="en-US"/>
              <a:t>(Material-UI)</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31" name="Shape 5331"/>
        <p:cNvGrpSpPr/>
        <p:nvPr/>
      </p:nvGrpSpPr>
      <p:grpSpPr>
        <a:xfrm>
          <a:off x="0" y="0"/>
          <a:ext cx="0" cy="0"/>
          <a:chOff x="0" y="0"/>
          <a:chExt cx="0" cy="0"/>
        </a:xfrm>
      </p:grpSpPr>
      <p:sp>
        <p:nvSpPr>
          <p:cNvPr id="5332" name="Google Shape;5332;p47"/>
          <p:cNvSpPr/>
          <p:nvPr/>
        </p:nvSpPr>
        <p:spPr>
          <a:xfrm>
            <a:off x="-67" y="6611800"/>
            <a:ext cx="12192000" cy="2463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3" name="Google Shape;5333;p47"/>
          <p:cNvSpPr/>
          <p:nvPr/>
        </p:nvSpPr>
        <p:spPr>
          <a:xfrm>
            <a:off x="-67" y="6491112"/>
            <a:ext cx="121920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4" name="Google Shape;5334;p47"/>
          <p:cNvSpPr/>
          <p:nvPr/>
        </p:nvSpPr>
        <p:spPr>
          <a:xfrm rot="10800000">
            <a:off x="0" y="112"/>
            <a:ext cx="12192000" cy="2463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5" name="Google Shape;5335;p47"/>
          <p:cNvSpPr/>
          <p:nvPr/>
        </p:nvSpPr>
        <p:spPr>
          <a:xfrm rot="10800000">
            <a:off x="0" y="318200"/>
            <a:ext cx="121920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36" name="Google Shape;5336;p47"/>
          <p:cNvSpPr txBox="1"/>
          <p:nvPr>
            <p:ph type="title"/>
          </p:nvPr>
        </p:nvSpPr>
        <p:spPr>
          <a:xfrm>
            <a:off x="773952" y="318200"/>
            <a:ext cx="10452000" cy="8004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2800"/>
              <a:buFont typeface="Calibri"/>
              <a:buNone/>
            </a:pPr>
            <a:r>
              <a:rPr lang="en-US" sz="3600"/>
              <a:t>UI </a:t>
            </a:r>
            <a:r>
              <a:rPr lang="en-US" sz="3600"/>
              <a:t>Demo:</a:t>
            </a:r>
            <a:endParaRPr sz="3600"/>
          </a:p>
        </p:txBody>
      </p:sp>
      <p:pic>
        <p:nvPicPr>
          <p:cNvPr id="5337" name="Google Shape;5337;p47"/>
          <p:cNvPicPr preferRelativeResize="0"/>
          <p:nvPr/>
        </p:nvPicPr>
        <p:blipFill>
          <a:blip r:embed="rId3">
            <a:alphaModFix/>
          </a:blip>
          <a:stretch>
            <a:fillRect/>
          </a:stretch>
        </p:blipFill>
        <p:spPr>
          <a:xfrm>
            <a:off x="2802338" y="1194800"/>
            <a:ext cx="6587175" cy="4822500"/>
          </a:xfrm>
          <a:prstGeom prst="rect">
            <a:avLst/>
          </a:prstGeom>
          <a:noFill/>
          <a:ln>
            <a:noFill/>
          </a:ln>
        </p:spPr>
      </p:pic>
      <p:sp>
        <p:nvSpPr>
          <p:cNvPr id="5338" name="Google Shape;5338;p47"/>
          <p:cNvSpPr txBox="1"/>
          <p:nvPr/>
        </p:nvSpPr>
        <p:spPr>
          <a:xfrm>
            <a:off x="88875" y="6093500"/>
            <a:ext cx="8502000" cy="32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Muli"/>
                <a:ea typeface="Muli"/>
                <a:cs typeface="Muli"/>
                <a:sym typeface="Muli"/>
              </a:rPr>
              <a:t>Github Repository: https://github.com/gfhertlein/medical_smart_compose</a:t>
            </a:r>
            <a:endParaRPr>
              <a:latin typeface="Muli"/>
              <a:ea typeface="Muli"/>
              <a:cs typeface="Muli"/>
              <a:sym typeface="Mul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42" name="Shape 5342"/>
        <p:cNvGrpSpPr/>
        <p:nvPr/>
      </p:nvGrpSpPr>
      <p:grpSpPr>
        <a:xfrm>
          <a:off x="0" y="0"/>
          <a:ext cx="0" cy="0"/>
          <a:chOff x="0" y="0"/>
          <a:chExt cx="0" cy="0"/>
        </a:xfrm>
      </p:grpSpPr>
      <p:sp>
        <p:nvSpPr>
          <p:cNvPr id="5343" name="Google Shape;5343;p48"/>
          <p:cNvSpPr/>
          <p:nvPr/>
        </p:nvSpPr>
        <p:spPr>
          <a:xfrm>
            <a:off x="-67" y="6611800"/>
            <a:ext cx="12192000" cy="2463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4" name="Google Shape;5344;p48"/>
          <p:cNvSpPr/>
          <p:nvPr/>
        </p:nvSpPr>
        <p:spPr>
          <a:xfrm>
            <a:off x="-67" y="6491112"/>
            <a:ext cx="121920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5" name="Google Shape;5345;p48"/>
          <p:cNvSpPr/>
          <p:nvPr/>
        </p:nvSpPr>
        <p:spPr>
          <a:xfrm rot="10800000">
            <a:off x="0" y="112"/>
            <a:ext cx="12192000" cy="2463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6" name="Google Shape;5346;p48"/>
          <p:cNvSpPr/>
          <p:nvPr/>
        </p:nvSpPr>
        <p:spPr>
          <a:xfrm rot="10800000">
            <a:off x="0" y="318200"/>
            <a:ext cx="121920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47" name="Google Shape;5347;p48"/>
          <p:cNvSpPr txBox="1"/>
          <p:nvPr>
            <p:ph type="title"/>
          </p:nvPr>
        </p:nvSpPr>
        <p:spPr>
          <a:xfrm>
            <a:off x="773952" y="318200"/>
            <a:ext cx="10452000" cy="8004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2800"/>
              <a:buFont typeface="Calibri"/>
              <a:buNone/>
            </a:pPr>
            <a:r>
              <a:rPr lang="en-US" sz="3600"/>
              <a:t>UI </a:t>
            </a:r>
            <a:r>
              <a:rPr lang="en-US" sz="3600"/>
              <a:t>Demo:</a:t>
            </a:r>
            <a:endParaRPr sz="3600"/>
          </a:p>
        </p:txBody>
      </p:sp>
      <p:pic>
        <p:nvPicPr>
          <p:cNvPr id="5348" name="Google Shape;5348;p48"/>
          <p:cNvPicPr preferRelativeResize="0"/>
          <p:nvPr/>
        </p:nvPicPr>
        <p:blipFill>
          <a:blip r:embed="rId3">
            <a:alphaModFix/>
          </a:blip>
          <a:stretch>
            <a:fillRect/>
          </a:stretch>
        </p:blipFill>
        <p:spPr>
          <a:xfrm>
            <a:off x="539713" y="1389525"/>
            <a:ext cx="11112575" cy="4643625"/>
          </a:xfrm>
          <a:prstGeom prst="rect">
            <a:avLst/>
          </a:prstGeom>
          <a:noFill/>
          <a:ln>
            <a:noFill/>
          </a:ln>
        </p:spPr>
      </p:pic>
      <p:pic>
        <p:nvPicPr>
          <p:cNvPr id="5349" name="Google Shape;5349;p48"/>
          <p:cNvPicPr preferRelativeResize="0"/>
          <p:nvPr/>
        </p:nvPicPr>
        <p:blipFill rotWithShape="1">
          <a:blip r:embed="rId4">
            <a:alphaModFix/>
          </a:blip>
          <a:srcRect b="26382" l="4618" r="7577" t="23717"/>
          <a:stretch/>
        </p:blipFill>
        <p:spPr>
          <a:xfrm>
            <a:off x="939800" y="4168575"/>
            <a:ext cx="10086801" cy="8980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53" name="Shape 5353"/>
        <p:cNvGrpSpPr/>
        <p:nvPr/>
      </p:nvGrpSpPr>
      <p:grpSpPr>
        <a:xfrm>
          <a:off x="0" y="0"/>
          <a:ext cx="0" cy="0"/>
          <a:chOff x="0" y="0"/>
          <a:chExt cx="0" cy="0"/>
        </a:xfrm>
      </p:grpSpPr>
      <p:sp>
        <p:nvSpPr>
          <p:cNvPr id="5354" name="Google Shape;5354;p49"/>
          <p:cNvSpPr txBox="1"/>
          <p:nvPr>
            <p:ph type="title"/>
          </p:nvPr>
        </p:nvSpPr>
        <p:spPr>
          <a:xfrm>
            <a:off x="1051675" y="392826"/>
            <a:ext cx="10972800" cy="881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2800"/>
              <a:buFont typeface="Calibri"/>
              <a:buNone/>
            </a:pPr>
            <a:r>
              <a:rPr lang="en-US" sz="4800"/>
              <a:t>Limitations and Further work </a:t>
            </a:r>
            <a:endParaRPr sz="4800"/>
          </a:p>
        </p:txBody>
      </p:sp>
      <p:sp>
        <p:nvSpPr>
          <p:cNvPr id="5355" name="Google Shape;5355;p49"/>
          <p:cNvSpPr txBox="1"/>
          <p:nvPr>
            <p:ph idx="4294967295" type="body"/>
          </p:nvPr>
        </p:nvSpPr>
        <p:spPr>
          <a:xfrm>
            <a:off x="355200" y="1891600"/>
            <a:ext cx="11481600" cy="52173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t/>
            </a:r>
            <a:endParaRPr sz="2400"/>
          </a:p>
          <a:p>
            <a:pPr indent="0" lvl="0" marL="0" rtl="0" algn="l">
              <a:spcBef>
                <a:spcPts val="0"/>
              </a:spcBef>
              <a:spcAft>
                <a:spcPts val="0"/>
              </a:spcAft>
              <a:buNone/>
            </a:pPr>
            <a:r>
              <a:rPr lang="en-US"/>
              <a:t>1 </a:t>
            </a:r>
            <a:r>
              <a:rPr lang="en-US" sz="2400"/>
              <a:t>-  </a:t>
            </a:r>
            <a:r>
              <a:rPr b="1" lang="en-US"/>
              <a:t>Char Ngram Models via GPT2 Transfer Learning</a:t>
            </a:r>
            <a:endParaRPr sz="2400"/>
          </a:p>
          <a:p>
            <a:pPr indent="0" lvl="0" marL="0" rtl="0" algn="l">
              <a:spcBef>
                <a:spcPts val="0"/>
              </a:spcBef>
              <a:spcAft>
                <a:spcPts val="0"/>
              </a:spcAft>
              <a:buNone/>
            </a:pPr>
            <a:r>
              <a:rPr lang="en-US"/>
              <a:t>2</a:t>
            </a:r>
            <a:r>
              <a:rPr lang="en-US"/>
              <a:t> -  </a:t>
            </a:r>
            <a:r>
              <a:rPr b="1" lang="en-US"/>
              <a:t>Faster Server or Static Model Predictions</a:t>
            </a:r>
            <a:r>
              <a:rPr lang="en-US"/>
              <a:t> </a:t>
            </a:r>
            <a:endParaRPr/>
          </a:p>
          <a:p>
            <a:pPr indent="0" lvl="0" marL="0" rtl="0" algn="l">
              <a:spcBef>
                <a:spcPts val="0"/>
              </a:spcBef>
              <a:spcAft>
                <a:spcPts val="0"/>
              </a:spcAft>
              <a:buNone/>
            </a:pPr>
            <a:r>
              <a:rPr lang="en-US"/>
              <a:t>3 -  </a:t>
            </a:r>
            <a:r>
              <a:rPr b="1" lang="en-US"/>
              <a:t>UI Simplicity + Formatting</a:t>
            </a:r>
            <a:endParaRPr/>
          </a:p>
          <a:p>
            <a:pPr indent="0" lvl="0" marL="0" rtl="0" algn="l">
              <a:spcBef>
                <a:spcPts val="0"/>
              </a:spcBef>
              <a:spcAft>
                <a:spcPts val="0"/>
              </a:spcAft>
              <a:buNone/>
            </a:pPr>
            <a:r>
              <a:rPr lang="en-US"/>
              <a:t>4</a:t>
            </a:r>
            <a:r>
              <a:rPr lang="en-US" sz="2400"/>
              <a:t> -  </a:t>
            </a:r>
            <a:r>
              <a:rPr b="1" lang="en-US"/>
              <a:t>Training model on Diagnoss Data</a:t>
            </a:r>
            <a:endParaRPr b="1"/>
          </a:p>
          <a:p>
            <a:pPr indent="0" lvl="0" marL="0" rtl="0" algn="l">
              <a:spcBef>
                <a:spcPts val="0"/>
              </a:spcBef>
              <a:spcAft>
                <a:spcPts val="0"/>
              </a:spcAft>
              <a:buNone/>
            </a:pPr>
            <a:r>
              <a:t/>
            </a:r>
            <a:endParaRPr b="1" sz="2400"/>
          </a:p>
        </p:txBody>
      </p:sp>
      <p:sp>
        <p:nvSpPr>
          <p:cNvPr id="5356" name="Google Shape;5356;p49"/>
          <p:cNvSpPr/>
          <p:nvPr/>
        </p:nvSpPr>
        <p:spPr>
          <a:xfrm>
            <a:off x="0" y="5602300"/>
            <a:ext cx="12192000" cy="12555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357" name="Google Shape;5357;p49"/>
          <p:cNvSpPr/>
          <p:nvPr/>
        </p:nvSpPr>
        <p:spPr>
          <a:xfrm>
            <a:off x="0" y="5481612"/>
            <a:ext cx="121920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62" name="Shape 5362"/>
        <p:cNvGrpSpPr/>
        <p:nvPr/>
      </p:nvGrpSpPr>
      <p:grpSpPr>
        <a:xfrm>
          <a:off x="0" y="0"/>
          <a:ext cx="0" cy="0"/>
          <a:chOff x="0" y="0"/>
          <a:chExt cx="0" cy="0"/>
        </a:xfrm>
      </p:grpSpPr>
      <p:sp>
        <p:nvSpPr>
          <p:cNvPr id="5363" name="Google Shape;5363;p50"/>
          <p:cNvSpPr txBox="1"/>
          <p:nvPr/>
        </p:nvSpPr>
        <p:spPr>
          <a:xfrm>
            <a:off x="951925" y="1819075"/>
            <a:ext cx="10416000" cy="452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9600">
                <a:latin typeface="Muli"/>
                <a:ea typeface="Muli"/>
                <a:cs typeface="Muli"/>
                <a:sym typeface="Muli"/>
              </a:rPr>
              <a:t>Thank You ! </a:t>
            </a:r>
            <a:endParaRPr sz="9600">
              <a:latin typeface="Muli"/>
              <a:ea typeface="Muli"/>
              <a:cs typeface="Muli"/>
              <a:sym typeface="Muli"/>
            </a:endParaRPr>
          </a:p>
          <a:p>
            <a:pPr indent="0" lvl="0" marL="0" rtl="0" algn="ctr">
              <a:spcBef>
                <a:spcPts val="0"/>
              </a:spcBef>
              <a:spcAft>
                <a:spcPts val="0"/>
              </a:spcAft>
              <a:buNone/>
            </a:pPr>
            <a:r>
              <a:rPr lang="en-US" sz="9600">
                <a:latin typeface="Muli"/>
                <a:ea typeface="Muli"/>
                <a:cs typeface="Muli"/>
                <a:sym typeface="Muli"/>
              </a:rPr>
              <a:t> Q&amp;A</a:t>
            </a:r>
            <a:endParaRPr sz="9600">
              <a:latin typeface="Muli"/>
              <a:ea typeface="Muli"/>
              <a:cs typeface="Muli"/>
              <a:sym typeface="Mul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68" name="Shape 5368"/>
        <p:cNvGrpSpPr/>
        <p:nvPr/>
      </p:nvGrpSpPr>
      <p:grpSpPr>
        <a:xfrm>
          <a:off x="0" y="0"/>
          <a:ext cx="0" cy="0"/>
          <a:chOff x="0" y="0"/>
          <a:chExt cx="0" cy="0"/>
        </a:xfrm>
      </p:grpSpPr>
      <p:sp>
        <p:nvSpPr>
          <p:cNvPr id="5369" name="Google Shape;5369;p51"/>
          <p:cNvSpPr txBox="1"/>
          <p:nvPr>
            <p:ph type="title"/>
          </p:nvPr>
        </p:nvSpPr>
        <p:spPr>
          <a:xfrm>
            <a:off x="951933" y="495733"/>
            <a:ext cx="107148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Github Repository </a:t>
            </a:r>
            <a:endParaRPr/>
          </a:p>
        </p:txBody>
      </p:sp>
      <p:sp>
        <p:nvSpPr>
          <p:cNvPr id="5370" name="Google Shape;5370;p51"/>
          <p:cNvSpPr txBox="1"/>
          <p:nvPr/>
        </p:nvSpPr>
        <p:spPr>
          <a:xfrm>
            <a:off x="710975" y="1762650"/>
            <a:ext cx="11138700" cy="114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000">
                <a:solidFill>
                  <a:schemeClr val="hlink"/>
                </a:solidFill>
                <a:uFill>
                  <a:noFill/>
                </a:uFill>
                <a:hlinkClick r:id="rId3"/>
              </a:rPr>
              <a:t>https://github.com/gfhertlein/medical_smart_compose</a:t>
            </a:r>
            <a:endParaRPr sz="3300">
              <a:latin typeface="Muli"/>
              <a:ea typeface="Muli"/>
              <a:cs typeface="Muli"/>
              <a:sym typeface="Mul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81" name="Shape 5181"/>
        <p:cNvGrpSpPr/>
        <p:nvPr/>
      </p:nvGrpSpPr>
      <p:grpSpPr>
        <a:xfrm>
          <a:off x="0" y="0"/>
          <a:ext cx="0" cy="0"/>
          <a:chOff x="0" y="0"/>
          <a:chExt cx="0" cy="0"/>
        </a:xfrm>
      </p:grpSpPr>
      <p:sp>
        <p:nvSpPr>
          <p:cNvPr id="5182" name="Google Shape;5182;p34"/>
          <p:cNvSpPr txBox="1"/>
          <p:nvPr>
            <p:ph type="title"/>
          </p:nvPr>
        </p:nvSpPr>
        <p:spPr>
          <a:xfrm>
            <a:off x="951933" y="495733"/>
            <a:ext cx="107148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sz="4800"/>
              <a:t>Context</a:t>
            </a:r>
            <a:endParaRPr sz="4800"/>
          </a:p>
        </p:txBody>
      </p:sp>
      <p:sp>
        <p:nvSpPr>
          <p:cNvPr id="5183" name="Google Shape;5183;p34"/>
          <p:cNvSpPr/>
          <p:nvPr/>
        </p:nvSpPr>
        <p:spPr>
          <a:xfrm>
            <a:off x="76325" y="2905625"/>
            <a:ext cx="1963200" cy="1227300"/>
          </a:xfrm>
          <a:prstGeom prst="ellipse">
            <a:avLst/>
          </a:prstGeom>
          <a:solidFill>
            <a:srgbClr val="9FC5E8"/>
          </a:solidFill>
          <a:ln cap="flat" cmpd="sng" w="9525">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latin typeface="Muli"/>
                <a:ea typeface="Muli"/>
                <a:cs typeface="Muli"/>
                <a:sym typeface="Muli"/>
              </a:rPr>
              <a:t>Medical  Visit</a:t>
            </a:r>
            <a:endParaRPr b="1" sz="1900">
              <a:latin typeface="Muli"/>
              <a:ea typeface="Muli"/>
              <a:cs typeface="Muli"/>
              <a:sym typeface="Muli"/>
            </a:endParaRPr>
          </a:p>
        </p:txBody>
      </p:sp>
      <p:cxnSp>
        <p:nvCxnSpPr>
          <p:cNvPr id="5184" name="Google Shape;5184;p34"/>
          <p:cNvCxnSpPr>
            <a:stCxn id="5183" idx="6"/>
            <a:endCxn id="5185" idx="2"/>
          </p:cNvCxnSpPr>
          <p:nvPr/>
        </p:nvCxnSpPr>
        <p:spPr>
          <a:xfrm>
            <a:off x="2039525" y="3519275"/>
            <a:ext cx="649500" cy="0"/>
          </a:xfrm>
          <a:prstGeom prst="straightConnector1">
            <a:avLst/>
          </a:prstGeom>
          <a:noFill/>
          <a:ln cap="flat" cmpd="sng" w="38100">
            <a:solidFill>
              <a:schemeClr val="dk2"/>
            </a:solidFill>
            <a:prstDash val="dot"/>
            <a:round/>
            <a:headEnd len="med" w="med" type="none"/>
            <a:tailEnd len="med" w="med" type="stealth"/>
          </a:ln>
        </p:spPr>
      </p:cxnSp>
      <p:sp>
        <p:nvSpPr>
          <p:cNvPr id="5185" name="Google Shape;5185;p34"/>
          <p:cNvSpPr/>
          <p:nvPr/>
        </p:nvSpPr>
        <p:spPr>
          <a:xfrm>
            <a:off x="2689075" y="2905625"/>
            <a:ext cx="1794900" cy="1227300"/>
          </a:xfrm>
          <a:prstGeom prst="ellipse">
            <a:avLst/>
          </a:prstGeom>
          <a:solidFill>
            <a:srgbClr val="9FC5E8"/>
          </a:solidFill>
          <a:ln cap="flat" cmpd="sng" w="9525">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latin typeface="Muli"/>
                <a:ea typeface="Muli"/>
                <a:cs typeface="Muli"/>
                <a:sym typeface="Muli"/>
              </a:rPr>
              <a:t>Report </a:t>
            </a:r>
            <a:endParaRPr b="1" sz="1900">
              <a:latin typeface="Muli"/>
              <a:ea typeface="Muli"/>
              <a:cs typeface="Muli"/>
              <a:sym typeface="Muli"/>
            </a:endParaRPr>
          </a:p>
        </p:txBody>
      </p:sp>
      <p:sp>
        <p:nvSpPr>
          <p:cNvPr id="5186" name="Google Shape;5186;p34"/>
          <p:cNvSpPr/>
          <p:nvPr/>
        </p:nvSpPr>
        <p:spPr>
          <a:xfrm>
            <a:off x="5066250" y="2905625"/>
            <a:ext cx="1794900" cy="1227300"/>
          </a:xfrm>
          <a:prstGeom prst="ellipse">
            <a:avLst/>
          </a:prstGeom>
          <a:solidFill>
            <a:srgbClr val="9FC5E8"/>
          </a:solidFill>
          <a:ln cap="flat" cmpd="sng" w="9525">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latin typeface="Muli"/>
                <a:ea typeface="Muli"/>
                <a:cs typeface="Muli"/>
                <a:sym typeface="Muli"/>
              </a:rPr>
              <a:t>Medical Coding</a:t>
            </a:r>
            <a:endParaRPr b="1" sz="1900">
              <a:latin typeface="Muli"/>
              <a:ea typeface="Muli"/>
              <a:cs typeface="Muli"/>
              <a:sym typeface="Muli"/>
            </a:endParaRPr>
          </a:p>
        </p:txBody>
      </p:sp>
      <p:sp>
        <p:nvSpPr>
          <p:cNvPr id="5187" name="Google Shape;5187;p34"/>
          <p:cNvSpPr/>
          <p:nvPr/>
        </p:nvSpPr>
        <p:spPr>
          <a:xfrm>
            <a:off x="7587738" y="2905625"/>
            <a:ext cx="1963200" cy="1227300"/>
          </a:xfrm>
          <a:prstGeom prst="ellipse">
            <a:avLst/>
          </a:prstGeom>
          <a:solidFill>
            <a:srgbClr val="9FC5E8"/>
          </a:solidFill>
          <a:ln cap="flat" cmpd="sng" w="9525">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900">
                <a:latin typeface="Muli"/>
                <a:ea typeface="Muli"/>
                <a:cs typeface="Muli"/>
                <a:sym typeface="Muli"/>
              </a:rPr>
              <a:t>Insurance</a:t>
            </a:r>
            <a:endParaRPr b="1" sz="1900">
              <a:latin typeface="Muli"/>
              <a:ea typeface="Muli"/>
              <a:cs typeface="Muli"/>
              <a:sym typeface="Muli"/>
            </a:endParaRPr>
          </a:p>
        </p:txBody>
      </p:sp>
      <p:cxnSp>
        <p:nvCxnSpPr>
          <p:cNvPr id="5188" name="Google Shape;5188;p34"/>
          <p:cNvCxnSpPr>
            <a:stCxn id="5185" idx="6"/>
            <a:endCxn id="5186" idx="2"/>
          </p:cNvCxnSpPr>
          <p:nvPr/>
        </p:nvCxnSpPr>
        <p:spPr>
          <a:xfrm>
            <a:off x="4483975" y="3519275"/>
            <a:ext cx="582300" cy="0"/>
          </a:xfrm>
          <a:prstGeom prst="straightConnector1">
            <a:avLst/>
          </a:prstGeom>
          <a:noFill/>
          <a:ln cap="flat" cmpd="sng" w="38100">
            <a:solidFill>
              <a:schemeClr val="dk2"/>
            </a:solidFill>
            <a:prstDash val="dot"/>
            <a:round/>
            <a:headEnd len="med" w="med" type="none"/>
            <a:tailEnd len="med" w="med" type="stealth"/>
          </a:ln>
        </p:spPr>
      </p:cxnSp>
      <p:cxnSp>
        <p:nvCxnSpPr>
          <p:cNvPr id="5189" name="Google Shape;5189;p34"/>
          <p:cNvCxnSpPr>
            <a:stCxn id="5186" idx="6"/>
            <a:endCxn id="5187" idx="2"/>
          </p:cNvCxnSpPr>
          <p:nvPr/>
        </p:nvCxnSpPr>
        <p:spPr>
          <a:xfrm>
            <a:off x="6861150" y="3519275"/>
            <a:ext cx="726600" cy="0"/>
          </a:xfrm>
          <a:prstGeom prst="straightConnector1">
            <a:avLst/>
          </a:prstGeom>
          <a:noFill/>
          <a:ln cap="flat" cmpd="sng" w="38100">
            <a:solidFill>
              <a:schemeClr val="dk2"/>
            </a:solidFill>
            <a:prstDash val="dot"/>
            <a:round/>
            <a:headEnd len="med" w="med" type="none"/>
            <a:tailEnd len="med" w="med" type="stealth"/>
          </a:ln>
        </p:spPr>
      </p:cxnSp>
      <p:cxnSp>
        <p:nvCxnSpPr>
          <p:cNvPr id="5190" name="Google Shape;5190;p34"/>
          <p:cNvCxnSpPr>
            <a:stCxn id="5187" idx="6"/>
            <a:endCxn id="5191" idx="2"/>
          </p:cNvCxnSpPr>
          <p:nvPr/>
        </p:nvCxnSpPr>
        <p:spPr>
          <a:xfrm>
            <a:off x="9550938" y="3519275"/>
            <a:ext cx="726600" cy="0"/>
          </a:xfrm>
          <a:prstGeom prst="straightConnector1">
            <a:avLst/>
          </a:prstGeom>
          <a:noFill/>
          <a:ln cap="flat" cmpd="sng" w="38100">
            <a:solidFill>
              <a:schemeClr val="dk2"/>
            </a:solidFill>
            <a:prstDash val="dot"/>
            <a:round/>
            <a:headEnd len="med" w="med" type="none"/>
            <a:tailEnd len="med" w="med" type="stealth"/>
          </a:ln>
        </p:spPr>
      </p:cxnSp>
      <p:sp>
        <p:nvSpPr>
          <p:cNvPr id="5191" name="Google Shape;5191;p34"/>
          <p:cNvSpPr/>
          <p:nvPr/>
        </p:nvSpPr>
        <p:spPr>
          <a:xfrm>
            <a:off x="10277525" y="2905625"/>
            <a:ext cx="1794900" cy="1227300"/>
          </a:xfrm>
          <a:prstGeom prst="ellipse">
            <a:avLst/>
          </a:prstGeom>
          <a:solidFill>
            <a:srgbClr val="9FC5E8"/>
          </a:solidFill>
          <a:ln cap="flat" cmpd="sng" w="9525">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92" name="Google Shape;5192;p34"/>
          <p:cNvPicPr preferRelativeResize="0"/>
          <p:nvPr/>
        </p:nvPicPr>
        <p:blipFill>
          <a:blip r:embed="rId3">
            <a:alphaModFix/>
          </a:blip>
          <a:stretch>
            <a:fillRect/>
          </a:stretch>
        </p:blipFill>
        <p:spPr>
          <a:xfrm>
            <a:off x="10704188" y="3038000"/>
            <a:ext cx="962525" cy="962525"/>
          </a:xfrm>
          <a:prstGeom prst="rect">
            <a:avLst/>
          </a:prstGeom>
          <a:noFill/>
          <a:ln cap="flat" cmpd="sng" w="9525">
            <a:solidFill>
              <a:srgbClr val="9FC5E8"/>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96" name="Shape 5196"/>
        <p:cNvGrpSpPr/>
        <p:nvPr/>
      </p:nvGrpSpPr>
      <p:grpSpPr>
        <a:xfrm>
          <a:off x="0" y="0"/>
          <a:ext cx="0" cy="0"/>
          <a:chOff x="0" y="0"/>
          <a:chExt cx="0" cy="0"/>
        </a:xfrm>
      </p:grpSpPr>
      <p:sp>
        <p:nvSpPr>
          <p:cNvPr id="5197" name="Google Shape;5197;p35"/>
          <p:cNvSpPr/>
          <p:nvPr/>
        </p:nvSpPr>
        <p:spPr>
          <a:xfrm>
            <a:off x="-67" y="6611800"/>
            <a:ext cx="12192000" cy="2463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8" name="Google Shape;5198;p35"/>
          <p:cNvSpPr/>
          <p:nvPr/>
        </p:nvSpPr>
        <p:spPr>
          <a:xfrm>
            <a:off x="-67" y="6491112"/>
            <a:ext cx="121920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199" name="Google Shape;5199;p35"/>
          <p:cNvSpPr/>
          <p:nvPr/>
        </p:nvSpPr>
        <p:spPr>
          <a:xfrm rot="10800000">
            <a:off x="0" y="112"/>
            <a:ext cx="12192000" cy="2463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0" name="Google Shape;5200;p35"/>
          <p:cNvSpPr/>
          <p:nvPr/>
        </p:nvSpPr>
        <p:spPr>
          <a:xfrm rot="10800000">
            <a:off x="0" y="318200"/>
            <a:ext cx="12192000" cy="489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01" name="Google Shape;5201;p35"/>
          <p:cNvSpPr txBox="1"/>
          <p:nvPr>
            <p:ph type="title"/>
          </p:nvPr>
        </p:nvSpPr>
        <p:spPr>
          <a:xfrm>
            <a:off x="773952" y="585300"/>
            <a:ext cx="10452000" cy="8004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2800"/>
              <a:buFont typeface="Calibri"/>
              <a:buNone/>
            </a:pPr>
            <a:r>
              <a:rPr lang="en-US" sz="3600"/>
              <a:t>Example Medical Report</a:t>
            </a:r>
            <a:endParaRPr sz="3600"/>
          </a:p>
          <a:p>
            <a:pPr indent="0" lvl="0" marL="0" rtl="0" algn="l">
              <a:spcBef>
                <a:spcPts val="0"/>
              </a:spcBef>
              <a:spcAft>
                <a:spcPts val="0"/>
              </a:spcAft>
              <a:buClr>
                <a:schemeClr val="dk1"/>
              </a:buClr>
              <a:buSzPts val="2800"/>
              <a:buFont typeface="Calibri"/>
              <a:buNone/>
            </a:pPr>
            <a:r>
              <a:t/>
            </a:r>
            <a:endParaRPr sz="3600"/>
          </a:p>
        </p:txBody>
      </p:sp>
      <p:sp>
        <p:nvSpPr>
          <p:cNvPr id="5202" name="Google Shape;5202;p35"/>
          <p:cNvSpPr txBox="1"/>
          <p:nvPr/>
        </p:nvSpPr>
        <p:spPr>
          <a:xfrm>
            <a:off x="910875" y="1289625"/>
            <a:ext cx="4562400" cy="243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u="sng">
                <a:latin typeface="Muli"/>
                <a:ea typeface="Muli"/>
                <a:cs typeface="Muli"/>
                <a:sym typeface="Muli"/>
              </a:rPr>
              <a:t>Example Medical Codes Shown To The Right:</a:t>
            </a:r>
            <a:endParaRPr sz="1600" u="sng">
              <a:latin typeface="Muli"/>
              <a:ea typeface="Muli"/>
              <a:cs typeface="Muli"/>
              <a:sym typeface="Muli"/>
            </a:endParaRPr>
          </a:p>
          <a:p>
            <a:pPr indent="0" lvl="0" marL="0" rtl="0" algn="l">
              <a:spcBef>
                <a:spcPts val="0"/>
              </a:spcBef>
              <a:spcAft>
                <a:spcPts val="0"/>
              </a:spcAft>
              <a:buNone/>
            </a:pPr>
            <a:r>
              <a:t/>
            </a:r>
            <a:endParaRPr sz="1600">
              <a:latin typeface="Muli"/>
              <a:ea typeface="Muli"/>
              <a:cs typeface="Muli"/>
              <a:sym typeface="Muli"/>
            </a:endParaRPr>
          </a:p>
          <a:p>
            <a:pPr indent="0" lvl="0" marL="0" rtl="0" algn="l">
              <a:spcBef>
                <a:spcPts val="0"/>
              </a:spcBef>
              <a:spcAft>
                <a:spcPts val="0"/>
              </a:spcAft>
              <a:buNone/>
            </a:pPr>
            <a:r>
              <a:rPr lang="en-US" sz="1600">
                <a:latin typeface="Muli"/>
                <a:ea typeface="Muli"/>
                <a:cs typeface="Muli"/>
                <a:sym typeface="Muli"/>
              </a:rPr>
              <a:t>CC = Complications</a:t>
            </a:r>
            <a:endParaRPr sz="1600">
              <a:latin typeface="Muli"/>
              <a:ea typeface="Muli"/>
              <a:cs typeface="Muli"/>
              <a:sym typeface="Muli"/>
            </a:endParaRPr>
          </a:p>
          <a:p>
            <a:pPr indent="0" lvl="0" marL="0" rtl="0" algn="l">
              <a:spcBef>
                <a:spcPts val="0"/>
              </a:spcBef>
              <a:spcAft>
                <a:spcPts val="0"/>
              </a:spcAft>
              <a:buNone/>
            </a:pPr>
            <a:r>
              <a:t/>
            </a:r>
            <a:endParaRPr sz="1600">
              <a:latin typeface="Muli"/>
              <a:ea typeface="Muli"/>
              <a:cs typeface="Muli"/>
              <a:sym typeface="Muli"/>
            </a:endParaRPr>
          </a:p>
          <a:p>
            <a:pPr indent="0" lvl="0" marL="0" rtl="0" algn="l">
              <a:spcBef>
                <a:spcPts val="0"/>
              </a:spcBef>
              <a:spcAft>
                <a:spcPts val="0"/>
              </a:spcAft>
              <a:buNone/>
            </a:pPr>
            <a:r>
              <a:rPr lang="en-US" sz="1600">
                <a:latin typeface="Muli"/>
                <a:ea typeface="Muli"/>
                <a:cs typeface="Muli"/>
                <a:sym typeface="Muli"/>
              </a:rPr>
              <a:t>PMH = Past Medical History</a:t>
            </a:r>
            <a:endParaRPr sz="1600">
              <a:latin typeface="Muli"/>
              <a:ea typeface="Muli"/>
              <a:cs typeface="Muli"/>
              <a:sym typeface="Muli"/>
            </a:endParaRPr>
          </a:p>
          <a:p>
            <a:pPr indent="0" lvl="0" marL="0" rtl="0" algn="l">
              <a:spcBef>
                <a:spcPts val="0"/>
              </a:spcBef>
              <a:spcAft>
                <a:spcPts val="0"/>
              </a:spcAft>
              <a:buNone/>
            </a:pPr>
            <a:r>
              <a:t/>
            </a:r>
            <a:endParaRPr sz="1600">
              <a:latin typeface="Muli"/>
              <a:ea typeface="Muli"/>
              <a:cs typeface="Muli"/>
              <a:sym typeface="Muli"/>
            </a:endParaRPr>
          </a:p>
          <a:p>
            <a:pPr indent="0" lvl="0" marL="0" rtl="0" algn="l">
              <a:spcBef>
                <a:spcPts val="0"/>
              </a:spcBef>
              <a:spcAft>
                <a:spcPts val="0"/>
              </a:spcAft>
              <a:buNone/>
            </a:pPr>
            <a:r>
              <a:rPr lang="en-US" sz="1600">
                <a:latin typeface="Muli"/>
                <a:ea typeface="Muli"/>
                <a:cs typeface="Muli"/>
                <a:sym typeface="Muli"/>
              </a:rPr>
              <a:t>CAD = Coronary Artery </a:t>
            </a:r>
            <a:r>
              <a:rPr lang="en-US" sz="1600">
                <a:latin typeface="Muli"/>
                <a:ea typeface="Muli"/>
                <a:cs typeface="Muli"/>
                <a:sym typeface="Muli"/>
              </a:rPr>
              <a:t>Disease</a:t>
            </a:r>
            <a:endParaRPr sz="1600">
              <a:latin typeface="Muli"/>
              <a:ea typeface="Muli"/>
              <a:cs typeface="Muli"/>
              <a:sym typeface="Muli"/>
            </a:endParaRPr>
          </a:p>
          <a:p>
            <a:pPr indent="0" lvl="0" marL="0" rtl="0" algn="l">
              <a:spcBef>
                <a:spcPts val="0"/>
              </a:spcBef>
              <a:spcAft>
                <a:spcPts val="0"/>
              </a:spcAft>
              <a:buNone/>
            </a:pPr>
            <a:r>
              <a:t/>
            </a:r>
            <a:endParaRPr sz="1600">
              <a:latin typeface="Muli"/>
              <a:ea typeface="Muli"/>
              <a:cs typeface="Muli"/>
              <a:sym typeface="Muli"/>
            </a:endParaRPr>
          </a:p>
          <a:p>
            <a:pPr indent="0" lvl="0" marL="0" rtl="0" algn="l">
              <a:spcBef>
                <a:spcPts val="0"/>
              </a:spcBef>
              <a:spcAft>
                <a:spcPts val="0"/>
              </a:spcAft>
              <a:buNone/>
            </a:pPr>
            <a:r>
              <a:rPr lang="en-US" sz="1600">
                <a:latin typeface="Muli"/>
                <a:ea typeface="Muli"/>
                <a:cs typeface="Muli"/>
                <a:sym typeface="Muli"/>
              </a:rPr>
              <a:t>HTN = Hypertension / High Blood </a:t>
            </a:r>
            <a:r>
              <a:rPr lang="en-US" sz="1600">
                <a:latin typeface="Muli"/>
                <a:ea typeface="Muli"/>
                <a:cs typeface="Muli"/>
                <a:sym typeface="Muli"/>
              </a:rPr>
              <a:t>Pressure</a:t>
            </a:r>
            <a:endParaRPr sz="1600">
              <a:latin typeface="Muli"/>
              <a:ea typeface="Muli"/>
              <a:cs typeface="Muli"/>
              <a:sym typeface="Muli"/>
            </a:endParaRPr>
          </a:p>
          <a:p>
            <a:pPr indent="0" lvl="0" marL="0" rtl="0" algn="l">
              <a:spcBef>
                <a:spcPts val="0"/>
              </a:spcBef>
              <a:spcAft>
                <a:spcPts val="0"/>
              </a:spcAft>
              <a:buNone/>
            </a:pPr>
            <a:r>
              <a:t/>
            </a:r>
            <a:endParaRPr sz="1600">
              <a:latin typeface="Muli"/>
              <a:ea typeface="Muli"/>
              <a:cs typeface="Muli"/>
              <a:sym typeface="Muli"/>
            </a:endParaRPr>
          </a:p>
          <a:p>
            <a:pPr indent="0" lvl="0" marL="0" rtl="0" algn="l">
              <a:spcBef>
                <a:spcPts val="0"/>
              </a:spcBef>
              <a:spcAft>
                <a:spcPts val="0"/>
              </a:spcAft>
              <a:buNone/>
            </a:pPr>
            <a:r>
              <a:rPr lang="en-US" sz="1600">
                <a:latin typeface="Muli"/>
                <a:ea typeface="Muli"/>
                <a:cs typeface="Muli"/>
                <a:sym typeface="Muli"/>
              </a:rPr>
              <a:t>LVH = Left Ventricular Hypertrophy</a:t>
            </a:r>
            <a:endParaRPr sz="1600">
              <a:latin typeface="Muli"/>
              <a:ea typeface="Muli"/>
              <a:cs typeface="Muli"/>
              <a:sym typeface="Muli"/>
            </a:endParaRPr>
          </a:p>
          <a:p>
            <a:pPr indent="0" lvl="0" marL="0" rtl="0" algn="l">
              <a:spcBef>
                <a:spcPts val="0"/>
              </a:spcBef>
              <a:spcAft>
                <a:spcPts val="0"/>
              </a:spcAft>
              <a:buNone/>
            </a:pPr>
            <a:r>
              <a:t/>
            </a:r>
            <a:endParaRPr sz="1600">
              <a:latin typeface="Muli"/>
              <a:ea typeface="Muli"/>
              <a:cs typeface="Muli"/>
              <a:sym typeface="Muli"/>
            </a:endParaRPr>
          </a:p>
          <a:p>
            <a:pPr indent="0" lvl="0" marL="0" rtl="0" algn="l">
              <a:spcBef>
                <a:spcPts val="0"/>
              </a:spcBef>
              <a:spcAft>
                <a:spcPts val="0"/>
              </a:spcAft>
              <a:buNone/>
            </a:pPr>
            <a:r>
              <a:rPr lang="en-US" sz="1600">
                <a:latin typeface="Muli"/>
                <a:ea typeface="Muli"/>
                <a:cs typeface="Muli"/>
                <a:sym typeface="Muli"/>
              </a:rPr>
              <a:t>SCH = Subchronic Haematoma</a:t>
            </a:r>
            <a:endParaRPr sz="1600">
              <a:latin typeface="Muli"/>
              <a:ea typeface="Muli"/>
              <a:cs typeface="Muli"/>
              <a:sym typeface="Muli"/>
            </a:endParaRPr>
          </a:p>
        </p:txBody>
      </p:sp>
      <p:pic>
        <p:nvPicPr>
          <p:cNvPr id="5203" name="Google Shape;5203;p35"/>
          <p:cNvPicPr preferRelativeResize="0"/>
          <p:nvPr/>
        </p:nvPicPr>
        <p:blipFill>
          <a:blip r:embed="rId3">
            <a:alphaModFix/>
          </a:blip>
          <a:stretch>
            <a:fillRect/>
          </a:stretch>
        </p:blipFill>
        <p:spPr>
          <a:xfrm>
            <a:off x="5529525" y="1289613"/>
            <a:ext cx="6214486" cy="48774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07" name="Shape 5207"/>
        <p:cNvGrpSpPr/>
        <p:nvPr/>
      </p:nvGrpSpPr>
      <p:grpSpPr>
        <a:xfrm>
          <a:off x="0" y="0"/>
          <a:ext cx="0" cy="0"/>
          <a:chOff x="0" y="0"/>
          <a:chExt cx="0" cy="0"/>
        </a:xfrm>
      </p:grpSpPr>
      <p:sp>
        <p:nvSpPr>
          <p:cNvPr id="5208" name="Google Shape;5208;p36"/>
          <p:cNvSpPr txBox="1"/>
          <p:nvPr>
            <p:ph type="title"/>
          </p:nvPr>
        </p:nvSpPr>
        <p:spPr>
          <a:xfrm>
            <a:off x="951933" y="495733"/>
            <a:ext cx="10714800" cy="763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sz="4800"/>
              <a:t>Context</a:t>
            </a:r>
            <a:endParaRPr sz="4800"/>
          </a:p>
        </p:txBody>
      </p:sp>
      <p:sp>
        <p:nvSpPr>
          <p:cNvPr id="5209" name="Google Shape;5209;p36"/>
          <p:cNvSpPr txBox="1"/>
          <p:nvPr>
            <p:ph idx="4294967295" type="body"/>
          </p:nvPr>
        </p:nvSpPr>
        <p:spPr>
          <a:xfrm>
            <a:off x="119325" y="1431975"/>
            <a:ext cx="11747100" cy="5224800"/>
          </a:xfrm>
          <a:prstGeom prst="rect">
            <a:avLst/>
          </a:prstGeom>
          <a:noFill/>
          <a:ln>
            <a:noFill/>
          </a:ln>
        </p:spPr>
        <p:txBody>
          <a:bodyPr anchorCtr="0" anchor="t" bIns="45700" lIns="91425" spcFirstLastPara="1" rIns="91425" wrap="square" tIns="45700">
            <a:noAutofit/>
          </a:bodyPr>
          <a:lstStyle/>
          <a:p>
            <a:pPr indent="457200" lvl="0" marL="2743200" rtl="0" algn="ctr">
              <a:spcBef>
                <a:spcPts val="0"/>
              </a:spcBef>
              <a:spcAft>
                <a:spcPts val="0"/>
              </a:spcAft>
              <a:buNone/>
            </a:pPr>
            <a:r>
              <a:t/>
            </a:r>
            <a:endParaRPr sz="3000"/>
          </a:p>
          <a:p>
            <a:pPr indent="457200" lvl="0" marL="2743200" rtl="0" algn="l">
              <a:spcBef>
                <a:spcPts val="0"/>
              </a:spcBef>
              <a:spcAft>
                <a:spcPts val="0"/>
              </a:spcAft>
              <a:buNone/>
            </a:pPr>
            <a:r>
              <a:rPr b="1" lang="en-US" sz="3600"/>
              <a:t>30%</a:t>
            </a:r>
            <a:r>
              <a:rPr lang="en-US" sz="3600"/>
              <a:t> medical coding errors 			</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t/>
            </a:r>
            <a:endParaRPr sz="3600"/>
          </a:p>
          <a:p>
            <a:pPr indent="0" lvl="0" marL="2743200" rtl="0" algn="l">
              <a:spcBef>
                <a:spcPts val="0"/>
              </a:spcBef>
              <a:spcAft>
                <a:spcPts val="0"/>
              </a:spcAft>
              <a:buNone/>
            </a:pPr>
            <a:r>
              <a:rPr b="1" lang="en-US" sz="3600"/>
              <a:t>$210B</a:t>
            </a:r>
            <a:r>
              <a:rPr lang="en-US" sz="3600"/>
              <a:t> lost or delayed revenue</a:t>
            </a:r>
            <a:endParaRPr sz="3600"/>
          </a:p>
        </p:txBody>
      </p:sp>
      <p:sp>
        <p:nvSpPr>
          <p:cNvPr id="5210" name="Google Shape;5210;p36"/>
          <p:cNvSpPr/>
          <p:nvPr/>
        </p:nvSpPr>
        <p:spPr>
          <a:xfrm flipH="1" rot="-5400000">
            <a:off x="5648925" y="3308950"/>
            <a:ext cx="1175700" cy="5784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15" name="Shape 5215"/>
        <p:cNvGrpSpPr/>
        <p:nvPr/>
      </p:nvGrpSpPr>
      <p:grpSpPr>
        <a:xfrm>
          <a:off x="0" y="0"/>
          <a:ext cx="0" cy="0"/>
          <a:chOff x="0" y="0"/>
          <a:chExt cx="0" cy="0"/>
        </a:xfrm>
      </p:grpSpPr>
      <p:sp>
        <p:nvSpPr>
          <p:cNvPr id="5216" name="Google Shape;5216;p37"/>
          <p:cNvSpPr txBox="1"/>
          <p:nvPr>
            <p:ph type="title"/>
          </p:nvPr>
        </p:nvSpPr>
        <p:spPr>
          <a:xfrm>
            <a:off x="936900" y="380876"/>
            <a:ext cx="10972800" cy="881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2800"/>
              <a:buFont typeface="Calibri"/>
              <a:buNone/>
            </a:pPr>
            <a:r>
              <a:rPr lang="en-US" sz="4800"/>
              <a:t>Impact:</a:t>
            </a:r>
            <a:endParaRPr sz="4800"/>
          </a:p>
        </p:txBody>
      </p:sp>
      <p:sp>
        <p:nvSpPr>
          <p:cNvPr id="5217" name="Google Shape;5217;p37"/>
          <p:cNvSpPr txBox="1"/>
          <p:nvPr>
            <p:ph idx="4294967295" type="body"/>
          </p:nvPr>
        </p:nvSpPr>
        <p:spPr>
          <a:xfrm>
            <a:off x="623950" y="1341200"/>
            <a:ext cx="11158800" cy="56715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b="1" lang="en-US" sz="3000">
                <a:solidFill>
                  <a:srgbClr val="333333"/>
                </a:solidFill>
                <a:latin typeface="Open Sans"/>
                <a:ea typeface="Open Sans"/>
                <a:cs typeface="Open Sans"/>
                <a:sym typeface="Open Sans"/>
              </a:rPr>
              <a:t>“Doctors spending twice as much time filling out paperwork as visiting with patients”</a:t>
            </a:r>
            <a:endParaRPr b="1" sz="3000">
              <a:solidFill>
                <a:srgbClr val="333333"/>
              </a:solidFill>
              <a:latin typeface="Open Sans"/>
              <a:ea typeface="Open Sans"/>
              <a:cs typeface="Open Sans"/>
              <a:sym typeface="Open Sans"/>
            </a:endParaRPr>
          </a:p>
          <a:p>
            <a:pPr indent="0" lvl="0" marL="0" rtl="0" algn="ctr">
              <a:spcBef>
                <a:spcPts val="0"/>
              </a:spcBef>
              <a:spcAft>
                <a:spcPts val="0"/>
              </a:spcAft>
              <a:buNone/>
            </a:pPr>
            <a:r>
              <a:t/>
            </a:r>
            <a:endParaRPr b="1" sz="3000">
              <a:solidFill>
                <a:srgbClr val="333333"/>
              </a:solidFill>
              <a:latin typeface="Open Sans"/>
              <a:ea typeface="Open Sans"/>
              <a:cs typeface="Open Sans"/>
              <a:sym typeface="Open Sans"/>
            </a:endParaRPr>
          </a:p>
          <a:p>
            <a:pPr indent="0" lvl="0" marL="0" rtl="0" algn="l">
              <a:spcBef>
                <a:spcPts val="0"/>
              </a:spcBef>
              <a:spcAft>
                <a:spcPts val="0"/>
              </a:spcAft>
              <a:buNone/>
            </a:pPr>
            <a:r>
              <a:t/>
            </a:r>
            <a:endParaRPr sz="3600">
              <a:latin typeface="Open Sans"/>
              <a:ea typeface="Open Sans"/>
              <a:cs typeface="Open Sans"/>
              <a:sym typeface="Open Sans"/>
            </a:endParaRPr>
          </a:p>
          <a:p>
            <a:pPr indent="0" lvl="0" marL="0" rtl="0" algn="ctr">
              <a:spcBef>
                <a:spcPts val="0"/>
              </a:spcBef>
              <a:spcAft>
                <a:spcPts val="0"/>
              </a:spcAft>
              <a:buNone/>
            </a:pPr>
            <a:r>
              <a:rPr lang="en-US" sz="3600">
                <a:latin typeface="Open Sans"/>
                <a:ea typeface="Open Sans"/>
                <a:cs typeface="Open Sans"/>
                <a:sym typeface="Open Sans"/>
              </a:rPr>
              <a:t>D</a:t>
            </a:r>
            <a:r>
              <a:rPr lang="en-US" sz="3600">
                <a:latin typeface="Open Sans"/>
                <a:ea typeface="Open Sans"/>
                <a:cs typeface="Open Sans"/>
                <a:sym typeface="Open Sans"/>
              </a:rPr>
              <a:t>evelop better technologies to automate the paperwork process + reduce medical coding errors</a:t>
            </a:r>
            <a:endParaRPr sz="3600">
              <a:latin typeface="Open Sans"/>
              <a:ea typeface="Open Sans"/>
              <a:cs typeface="Open Sans"/>
              <a:sym typeface="Open Sans"/>
            </a:endParaRPr>
          </a:p>
          <a:p>
            <a:pPr indent="0" lvl="0" marL="0" rtl="0" algn="ctr">
              <a:spcBef>
                <a:spcPts val="0"/>
              </a:spcBef>
              <a:spcAft>
                <a:spcPts val="0"/>
              </a:spcAft>
              <a:buNone/>
            </a:pPr>
            <a:r>
              <a:t/>
            </a:r>
            <a:endParaRPr sz="3600">
              <a:latin typeface="Open Sans"/>
              <a:ea typeface="Open Sans"/>
              <a:cs typeface="Open Sans"/>
              <a:sym typeface="Open Sans"/>
            </a:endParaRPr>
          </a:p>
          <a:p>
            <a:pPr indent="0" lvl="0" marL="0" rtl="0" algn="ctr">
              <a:spcBef>
                <a:spcPts val="0"/>
              </a:spcBef>
              <a:spcAft>
                <a:spcPts val="0"/>
              </a:spcAft>
              <a:buNone/>
            </a:pPr>
            <a:r>
              <a:rPr lang="en-US" sz="3600">
                <a:latin typeface="Open Sans"/>
                <a:ea typeface="Open Sans"/>
                <a:cs typeface="Open Sans"/>
                <a:sym typeface="Open Sans"/>
              </a:rPr>
              <a:t>Save time for doctors and optimize hospitals’ </a:t>
            </a:r>
            <a:r>
              <a:rPr lang="en-US" sz="3600">
                <a:latin typeface="Open Sans"/>
                <a:ea typeface="Open Sans"/>
                <a:cs typeface="Open Sans"/>
                <a:sym typeface="Open Sans"/>
              </a:rPr>
              <a:t>efficiency in the current Covid-19 situation </a:t>
            </a:r>
            <a:r>
              <a:rPr lang="en-US" sz="3600">
                <a:latin typeface="Open Sans"/>
                <a:ea typeface="Open Sans"/>
                <a:cs typeface="Open Sans"/>
                <a:sym typeface="Open Sans"/>
              </a:rPr>
              <a:t> </a:t>
            </a:r>
            <a:endParaRPr sz="3600">
              <a:latin typeface="Open Sans"/>
              <a:ea typeface="Open Sans"/>
              <a:cs typeface="Open Sans"/>
              <a:sym typeface="Open Sans"/>
            </a:endParaRPr>
          </a:p>
          <a:p>
            <a:pPr indent="457200" lvl="0" marL="3200400" rtl="0" algn="l">
              <a:spcBef>
                <a:spcPts val="0"/>
              </a:spcBef>
              <a:spcAft>
                <a:spcPts val="0"/>
              </a:spcAft>
              <a:buNone/>
            </a:pPr>
            <a:r>
              <a:t/>
            </a:r>
            <a:endParaRPr i="1" sz="900">
              <a:latin typeface="Open Sans"/>
              <a:ea typeface="Open Sans"/>
              <a:cs typeface="Open Sans"/>
              <a:sym typeface="Open Sans"/>
            </a:endParaRPr>
          </a:p>
          <a:p>
            <a:pPr indent="457200" lvl="0" marL="3200400" rtl="0" algn="ctr">
              <a:spcBef>
                <a:spcPts val="0"/>
              </a:spcBef>
              <a:spcAft>
                <a:spcPts val="0"/>
              </a:spcAft>
              <a:buNone/>
            </a:pPr>
            <a:r>
              <a:t/>
            </a:r>
            <a:endParaRPr i="1" sz="900">
              <a:latin typeface="Open Sans"/>
              <a:ea typeface="Open Sans"/>
              <a:cs typeface="Open Sans"/>
              <a:sym typeface="Open Sans"/>
            </a:endParaRPr>
          </a:p>
          <a:p>
            <a:pPr indent="457200" lvl="0" marL="3200400" rtl="0" algn="ctr">
              <a:spcBef>
                <a:spcPts val="0"/>
              </a:spcBef>
              <a:spcAft>
                <a:spcPts val="0"/>
              </a:spcAft>
              <a:buNone/>
            </a:pPr>
            <a:r>
              <a:t/>
            </a:r>
            <a:endParaRPr i="1" sz="900">
              <a:latin typeface="Open Sans"/>
              <a:ea typeface="Open Sans"/>
              <a:cs typeface="Open Sans"/>
              <a:sym typeface="Open Sans"/>
            </a:endParaRPr>
          </a:p>
          <a:p>
            <a:pPr indent="0" lvl="0" marL="0" rtl="0" algn="l">
              <a:spcBef>
                <a:spcPts val="0"/>
              </a:spcBef>
              <a:spcAft>
                <a:spcPts val="0"/>
              </a:spcAft>
              <a:buNone/>
            </a:pPr>
            <a:r>
              <a:rPr i="1" lang="en-US" sz="900">
                <a:latin typeface="Open Sans"/>
                <a:ea typeface="Open Sans"/>
                <a:cs typeface="Open Sans"/>
                <a:sym typeface="Open Sans"/>
              </a:rPr>
              <a:t>J-Marc Overhage, Annals of Internal Medicine</a:t>
            </a:r>
            <a:endParaRPr i="1" sz="900">
              <a:latin typeface="Open Sans"/>
              <a:ea typeface="Open Sans"/>
              <a:cs typeface="Open Sans"/>
              <a:sym typeface="Open Sans"/>
            </a:endParaRPr>
          </a:p>
        </p:txBody>
      </p:sp>
      <p:sp>
        <p:nvSpPr>
          <p:cNvPr id="5218" name="Google Shape;5218;p37"/>
          <p:cNvSpPr/>
          <p:nvPr/>
        </p:nvSpPr>
        <p:spPr>
          <a:xfrm flipH="1" rot="-5400000">
            <a:off x="5567825" y="2555300"/>
            <a:ext cx="816300" cy="5733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7"/>
          <p:cNvSpPr/>
          <p:nvPr/>
        </p:nvSpPr>
        <p:spPr>
          <a:xfrm flipH="1" rot="-5400000">
            <a:off x="5657375" y="4622750"/>
            <a:ext cx="637200" cy="549900"/>
          </a:xfrm>
          <a:prstGeom prst="right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23" name="Shape 5223"/>
        <p:cNvGrpSpPr/>
        <p:nvPr/>
      </p:nvGrpSpPr>
      <p:grpSpPr>
        <a:xfrm>
          <a:off x="0" y="0"/>
          <a:ext cx="0" cy="0"/>
          <a:chOff x="0" y="0"/>
          <a:chExt cx="0" cy="0"/>
        </a:xfrm>
      </p:grpSpPr>
      <p:sp>
        <p:nvSpPr>
          <p:cNvPr id="5224" name="Google Shape;5224;p38"/>
          <p:cNvSpPr txBox="1"/>
          <p:nvPr>
            <p:ph idx="4294967295" type="body"/>
          </p:nvPr>
        </p:nvSpPr>
        <p:spPr>
          <a:xfrm>
            <a:off x="405500" y="2019475"/>
            <a:ext cx="7181100" cy="3095400"/>
          </a:xfrm>
          <a:prstGeom prst="rect">
            <a:avLst/>
          </a:prstGeom>
          <a:noFill/>
          <a:ln>
            <a:noFill/>
          </a:ln>
        </p:spPr>
        <p:txBody>
          <a:bodyPr anchorCtr="0" anchor="t" bIns="45700" lIns="91425" spcFirstLastPara="1" rIns="91425" wrap="square" tIns="45700">
            <a:noAutofit/>
          </a:bodyPr>
          <a:lstStyle/>
          <a:p>
            <a:pPr indent="-393700" lvl="0" marL="342900" rtl="0" algn="l">
              <a:spcBef>
                <a:spcPts val="0"/>
              </a:spcBef>
              <a:spcAft>
                <a:spcPts val="0"/>
              </a:spcAft>
              <a:buClr>
                <a:schemeClr val="dk1"/>
              </a:buClr>
              <a:buSzPts val="2800"/>
              <a:buChar char="●"/>
            </a:pPr>
            <a:r>
              <a:rPr lang="en-US" sz="2800"/>
              <a:t>Company is using ML to drive a predictive healthcare analytics engine</a:t>
            </a:r>
            <a:endParaRPr sz="2800"/>
          </a:p>
          <a:p>
            <a:pPr indent="-482600" lvl="1" marL="1219200" rtl="0" algn="l">
              <a:spcBef>
                <a:spcPts val="0"/>
              </a:spcBef>
              <a:spcAft>
                <a:spcPts val="0"/>
              </a:spcAft>
              <a:buSzPts val="2800"/>
              <a:buChar char="○"/>
            </a:pPr>
            <a:r>
              <a:rPr lang="en-US" sz="2800"/>
              <a:t>Assigns medical coding + </a:t>
            </a:r>
            <a:endParaRPr sz="2800"/>
          </a:p>
          <a:p>
            <a:pPr indent="-482600" lvl="1" marL="1219200" rtl="0" algn="l">
              <a:spcBef>
                <a:spcPts val="0"/>
              </a:spcBef>
              <a:spcAft>
                <a:spcPts val="0"/>
              </a:spcAft>
              <a:buSzPts val="2800"/>
              <a:buChar char="○"/>
            </a:pPr>
            <a:r>
              <a:rPr lang="en-US" sz="2800"/>
              <a:t>Acts as a “medical version of Grammarly”</a:t>
            </a:r>
            <a:endParaRPr sz="2800"/>
          </a:p>
          <a:p>
            <a:pPr indent="0" lvl="0" marL="342900" rtl="0" algn="l">
              <a:spcBef>
                <a:spcPts val="0"/>
              </a:spcBef>
              <a:spcAft>
                <a:spcPts val="0"/>
              </a:spcAft>
              <a:buNone/>
            </a:pPr>
            <a:r>
              <a:t/>
            </a:r>
            <a:endParaRPr sz="2800"/>
          </a:p>
          <a:p>
            <a:pPr indent="-393700" lvl="0" marL="342900" rtl="0" algn="l">
              <a:spcBef>
                <a:spcPts val="0"/>
              </a:spcBef>
              <a:spcAft>
                <a:spcPts val="0"/>
              </a:spcAft>
              <a:buSzPts val="2800"/>
              <a:buChar char="●"/>
            </a:pPr>
            <a:r>
              <a:rPr lang="en-US" sz="2800"/>
              <a:t>The first application of Diagnoss is to use AI to reduce errors in medical coding</a:t>
            </a:r>
            <a:endParaRPr sz="2800"/>
          </a:p>
          <a:p>
            <a:pPr indent="0" lvl="0" marL="342900" rtl="0" algn="l">
              <a:spcBef>
                <a:spcPts val="400"/>
              </a:spcBef>
              <a:spcAft>
                <a:spcPts val="0"/>
              </a:spcAft>
              <a:buNone/>
            </a:pPr>
            <a:r>
              <a:t/>
            </a:r>
            <a:endParaRPr sz="2800"/>
          </a:p>
        </p:txBody>
      </p:sp>
      <p:pic>
        <p:nvPicPr>
          <p:cNvPr id="5225" name="Google Shape;5225;p38"/>
          <p:cNvPicPr preferRelativeResize="0"/>
          <p:nvPr/>
        </p:nvPicPr>
        <p:blipFill>
          <a:blip r:embed="rId3">
            <a:alphaModFix/>
          </a:blip>
          <a:stretch>
            <a:fillRect/>
          </a:stretch>
        </p:blipFill>
        <p:spPr>
          <a:xfrm>
            <a:off x="7454400" y="745580"/>
            <a:ext cx="4498725" cy="4475535"/>
          </a:xfrm>
          <a:prstGeom prst="rect">
            <a:avLst/>
          </a:prstGeom>
          <a:noFill/>
          <a:ln>
            <a:noFill/>
          </a:ln>
        </p:spPr>
      </p:pic>
      <p:sp>
        <p:nvSpPr>
          <p:cNvPr id="5226" name="Google Shape;5226;p38"/>
          <p:cNvSpPr txBox="1"/>
          <p:nvPr>
            <p:ph type="title"/>
          </p:nvPr>
        </p:nvSpPr>
        <p:spPr>
          <a:xfrm>
            <a:off x="980325" y="380851"/>
            <a:ext cx="10972800" cy="881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2800"/>
              <a:buFont typeface="Calibri"/>
              <a:buNone/>
            </a:pPr>
            <a:r>
              <a:rPr lang="en-US" sz="4800"/>
              <a:t>About Diagnoss:</a:t>
            </a:r>
            <a:endParaRPr sz="4800"/>
          </a:p>
        </p:txBody>
      </p:sp>
      <p:pic>
        <p:nvPicPr>
          <p:cNvPr id="5227" name="Google Shape;5227;p38"/>
          <p:cNvPicPr preferRelativeResize="0"/>
          <p:nvPr/>
        </p:nvPicPr>
        <p:blipFill rotWithShape="1">
          <a:blip r:embed="rId4">
            <a:alphaModFix/>
          </a:blip>
          <a:srcRect b="25580" l="0" r="0" t="9030"/>
          <a:stretch/>
        </p:blipFill>
        <p:spPr>
          <a:xfrm>
            <a:off x="7828225" y="5394750"/>
            <a:ext cx="3751075" cy="1065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31" name="Shape 5231"/>
        <p:cNvGrpSpPr/>
        <p:nvPr/>
      </p:nvGrpSpPr>
      <p:grpSpPr>
        <a:xfrm>
          <a:off x="0" y="0"/>
          <a:ext cx="0" cy="0"/>
          <a:chOff x="0" y="0"/>
          <a:chExt cx="0" cy="0"/>
        </a:xfrm>
      </p:grpSpPr>
      <p:sp>
        <p:nvSpPr>
          <p:cNvPr id="5232" name="Google Shape;5232;p39"/>
          <p:cNvSpPr/>
          <p:nvPr/>
        </p:nvSpPr>
        <p:spPr>
          <a:xfrm>
            <a:off x="-67" y="6611800"/>
            <a:ext cx="12192000" cy="2464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3" name="Google Shape;5233;p39"/>
          <p:cNvSpPr/>
          <p:nvPr/>
        </p:nvSpPr>
        <p:spPr>
          <a:xfrm>
            <a:off x="-67" y="6491112"/>
            <a:ext cx="12192000" cy="488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4" name="Google Shape;5234;p39"/>
          <p:cNvSpPr/>
          <p:nvPr/>
        </p:nvSpPr>
        <p:spPr>
          <a:xfrm rot="10800000">
            <a:off x="0" y="12"/>
            <a:ext cx="12192000" cy="2464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5" name="Google Shape;5235;p39"/>
          <p:cNvSpPr/>
          <p:nvPr/>
        </p:nvSpPr>
        <p:spPr>
          <a:xfrm rot="10800000">
            <a:off x="0" y="318300"/>
            <a:ext cx="12192000" cy="48800"/>
          </a:xfrm>
          <a:prstGeom prst="rect">
            <a:avLst/>
          </a:prstGeom>
          <a:solidFill>
            <a:schemeClr val="accent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36" name="Google Shape;5236;p39"/>
          <p:cNvSpPr txBox="1"/>
          <p:nvPr>
            <p:ph idx="4294967295" type="body"/>
          </p:nvPr>
        </p:nvSpPr>
        <p:spPr>
          <a:xfrm>
            <a:off x="439650" y="2295350"/>
            <a:ext cx="11312700" cy="15459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b="1" lang="en-US" sz="3000"/>
              <a:t>Build a model that autocompletes doctors’ </a:t>
            </a:r>
            <a:r>
              <a:rPr b="1" lang="en-US" sz="3000"/>
              <a:t>input of examination reports for insurance billing purposes</a:t>
            </a:r>
            <a:endParaRPr b="1" sz="3000"/>
          </a:p>
        </p:txBody>
      </p:sp>
      <p:sp>
        <p:nvSpPr>
          <p:cNvPr id="5237" name="Google Shape;5237;p39"/>
          <p:cNvSpPr txBox="1"/>
          <p:nvPr>
            <p:ph type="title"/>
          </p:nvPr>
        </p:nvSpPr>
        <p:spPr>
          <a:xfrm>
            <a:off x="506500" y="890676"/>
            <a:ext cx="10972800" cy="881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2800"/>
              <a:buFont typeface="Calibri"/>
              <a:buNone/>
            </a:pPr>
            <a:r>
              <a:rPr lang="en-US" sz="4800"/>
              <a:t>Our Project:</a:t>
            </a:r>
            <a:endParaRPr sz="4800"/>
          </a:p>
        </p:txBody>
      </p:sp>
      <p:pic>
        <p:nvPicPr>
          <p:cNvPr id="5238" name="Google Shape;5238;p39"/>
          <p:cNvPicPr preferRelativeResize="0"/>
          <p:nvPr/>
        </p:nvPicPr>
        <p:blipFill rotWithShape="1">
          <a:blip r:embed="rId3">
            <a:alphaModFix/>
          </a:blip>
          <a:srcRect b="32374" l="0" r="0" t="14376"/>
          <a:stretch/>
        </p:blipFill>
        <p:spPr>
          <a:xfrm>
            <a:off x="1456225" y="4017413"/>
            <a:ext cx="9279401" cy="21999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43" name="Shape 5243"/>
        <p:cNvGrpSpPr/>
        <p:nvPr/>
      </p:nvGrpSpPr>
      <p:grpSpPr>
        <a:xfrm>
          <a:off x="0" y="0"/>
          <a:ext cx="0" cy="0"/>
          <a:chOff x="0" y="0"/>
          <a:chExt cx="0" cy="0"/>
        </a:xfrm>
      </p:grpSpPr>
      <p:sp>
        <p:nvSpPr>
          <p:cNvPr id="5244" name="Google Shape;5244;p40"/>
          <p:cNvSpPr txBox="1"/>
          <p:nvPr>
            <p:ph type="title"/>
          </p:nvPr>
        </p:nvSpPr>
        <p:spPr>
          <a:xfrm>
            <a:off x="951933" y="495733"/>
            <a:ext cx="107148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Approach</a:t>
            </a:r>
            <a:endParaRPr/>
          </a:p>
        </p:txBody>
      </p:sp>
      <p:sp>
        <p:nvSpPr>
          <p:cNvPr id="5245" name="Google Shape;5245;p40"/>
          <p:cNvSpPr/>
          <p:nvPr/>
        </p:nvSpPr>
        <p:spPr>
          <a:xfrm>
            <a:off x="406275" y="2680975"/>
            <a:ext cx="1798500" cy="6036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Collecting Data</a:t>
            </a:r>
            <a:endParaRPr/>
          </a:p>
        </p:txBody>
      </p:sp>
      <p:sp>
        <p:nvSpPr>
          <p:cNvPr id="5246" name="Google Shape;5246;p40"/>
          <p:cNvSpPr/>
          <p:nvPr/>
        </p:nvSpPr>
        <p:spPr>
          <a:xfrm>
            <a:off x="406275" y="4039800"/>
            <a:ext cx="1798500" cy="6036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Searching for Models</a:t>
            </a:r>
            <a:endParaRPr/>
          </a:p>
        </p:txBody>
      </p:sp>
      <p:sp>
        <p:nvSpPr>
          <p:cNvPr id="5247" name="Google Shape;5247;p40"/>
          <p:cNvSpPr/>
          <p:nvPr/>
        </p:nvSpPr>
        <p:spPr>
          <a:xfrm>
            <a:off x="2796225" y="4039800"/>
            <a:ext cx="1798500" cy="6036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Train Model on Example Text Data</a:t>
            </a:r>
            <a:endParaRPr/>
          </a:p>
        </p:txBody>
      </p:sp>
      <p:sp>
        <p:nvSpPr>
          <p:cNvPr id="5248" name="Google Shape;5248;p40"/>
          <p:cNvSpPr/>
          <p:nvPr/>
        </p:nvSpPr>
        <p:spPr>
          <a:xfrm>
            <a:off x="2796225" y="2680975"/>
            <a:ext cx="1798500" cy="6036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Cleaning Data</a:t>
            </a:r>
            <a:endParaRPr/>
          </a:p>
        </p:txBody>
      </p:sp>
      <p:sp>
        <p:nvSpPr>
          <p:cNvPr id="5249" name="Google Shape;5249;p40"/>
          <p:cNvSpPr/>
          <p:nvPr/>
        </p:nvSpPr>
        <p:spPr>
          <a:xfrm>
            <a:off x="5305175" y="3360388"/>
            <a:ext cx="1798500" cy="6036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Train Model on Medical Data</a:t>
            </a:r>
            <a:endParaRPr/>
          </a:p>
        </p:txBody>
      </p:sp>
      <p:sp>
        <p:nvSpPr>
          <p:cNvPr id="5250" name="Google Shape;5250;p40"/>
          <p:cNvSpPr/>
          <p:nvPr/>
        </p:nvSpPr>
        <p:spPr>
          <a:xfrm>
            <a:off x="7646200" y="3360400"/>
            <a:ext cx="1798500" cy="6036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Selection of Model</a:t>
            </a:r>
            <a:endParaRPr/>
          </a:p>
        </p:txBody>
      </p:sp>
      <p:sp>
        <p:nvSpPr>
          <p:cNvPr id="5251" name="Google Shape;5251;p40"/>
          <p:cNvSpPr/>
          <p:nvPr/>
        </p:nvSpPr>
        <p:spPr>
          <a:xfrm>
            <a:off x="9987225" y="3360400"/>
            <a:ext cx="1798500" cy="6036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Building UI</a:t>
            </a:r>
            <a:endParaRPr/>
          </a:p>
        </p:txBody>
      </p:sp>
      <p:cxnSp>
        <p:nvCxnSpPr>
          <p:cNvPr id="5252" name="Google Shape;5252;p40"/>
          <p:cNvCxnSpPr>
            <a:stCxn id="5245" idx="3"/>
            <a:endCxn id="5248" idx="1"/>
          </p:cNvCxnSpPr>
          <p:nvPr/>
        </p:nvCxnSpPr>
        <p:spPr>
          <a:xfrm>
            <a:off x="2204775" y="2982775"/>
            <a:ext cx="591600" cy="0"/>
          </a:xfrm>
          <a:prstGeom prst="straightConnector1">
            <a:avLst/>
          </a:prstGeom>
          <a:noFill/>
          <a:ln cap="flat" cmpd="sng" w="9525">
            <a:solidFill>
              <a:schemeClr val="dk2"/>
            </a:solidFill>
            <a:prstDash val="solid"/>
            <a:round/>
            <a:headEnd len="med" w="med" type="none"/>
            <a:tailEnd len="med" w="med" type="triangle"/>
          </a:ln>
        </p:spPr>
      </p:cxnSp>
      <p:cxnSp>
        <p:nvCxnSpPr>
          <p:cNvPr id="5253" name="Google Shape;5253;p40"/>
          <p:cNvCxnSpPr>
            <a:stCxn id="5246" idx="3"/>
            <a:endCxn id="5247" idx="1"/>
          </p:cNvCxnSpPr>
          <p:nvPr/>
        </p:nvCxnSpPr>
        <p:spPr>
          <a:xfrm>
            <a:off x="2204775" y="4341600"/>
            <a:ext cx="591600" cy="0"/>
          </a:xfrm>
          <a:prstGeom prst="straightConnector1">
            <a:avLst/>
          </a:prstGeom>
          <a:noFill/>
          <a:ln cap="flat" cmpd="sng" w="9525">
            <a:solidFill>
              <a:schemeClr val="dk2"/>
            </a:solidFill>
            <a:prstDash val="solid"/>
            <a:round/>
            <a:headEnd len="med" w="med" type="none"/>
            <a:tailEnd len="med" w="med" type="triangle"/>
          </a:ln>
        </p:spPr>
      </p:cxnSp>
      <p:cxnSp>
        <p:nvCxnSpPr>
          <p:cNvPr id="5254" name="Google Shape;5254;p40"/>
          <p:cNvCxnSpPr>
            <a:stCxn id="5249" idx="3"/>
            <a:endCxn id="5250" idx="1"/>
          </p:cNvCxnSpPr>
          <p:nvPr/>
        </p:nvCxnSpPr>
        <p:spPr>
          <a:xfrm>
            <a:off x="7103675" y="3662188"/>
            <a:ext cx="542400" cy="0"/>
          </a:xfrm>
          <a:prstGeom prst="straightConnector1">
            <a:avLst/>
          </a:prstGeom>
          <a:noFill/>
          <a:ln cap="flat" cmpd="sng" w="9525">
            <a:solidFill>
              <a:schemeClr val="dk2"/>
            </a:solidFill>
            <a:prstDash val="solid"/>
            <a:round/>
            <a:headEnd len="med" w="med" type="none"/>
            <a:tailEnd len="med" w="med" type="triangle"/>
          </a:ln>
        </p:spPr>
      </p:cxnSp>
      <p:cxnSp>
        <p:nvCxnSpPr>
          <p:cNvPr id="5255" name="Google Shape;5255;p40"/>
          <p:cNvCxnSpPr>
            <a:stCxn id="5250" idx="3"/>
            <a:endCxn id="5251" idx="1"/>
          </p:cNvCxnSpPr>
          <p:nvPr/>
        </p:nvCxnSpPr>
        <p:spPr>
          <a:xfrm>
            <a:off x="9444700" y="3662200"/>
            <a:ext cx="542400" cy="0"/>
          </a:xfrm>
          <a:prstGeom prst="straightConnector1">
            <a:avLst/>
          </a:prstGeom>
          <a:noFill/>
          <a:ln cap="flat" cmpd="sng" w="9525">
            <a:solidFill>
              <a:schemeClr val="dk2"/>
            </a:solidFill>
            <a:prstDash val="solid"/>
            <a:round/>
            <a:headEnd len="med" w="med" type="none"/>
            <a:tailEnd len="med" w="med" type="triangle"/>
          </a:ln>
        </p:spPr>
      </p:cxnSp>
      <p:cxnSp>
        <p:nvCxnSpPr>
          <p:cNvPr id="5256" name="Google Shape;5256;p40"/>
          <p:cNvCxnSpPr>
            <a:stCxn id="5248" idx="3"/>
            <a:endCxn id="5249" idx="1"/>
          </p:cNvCxnSpPr>
          <p:nvPr/>
        </p:nvCxnSpPr>
        <p:spPr>
          <a:xfrm>
            <a:off x="4594725" y="2982775"/>
            <a:ext cx="710400" cy="679500"/>
          </a:xfrm>
          <a:prstGeom prst="curvedConnector3">
            <a:avLst>
              <a:gd fmla="val 50004" name="adj1"/>
            </a:avLst>
          </a:prstGeom>
          <a:noFill/>
          <a:ln cap="flat" cmpd="sng" w="9525">
            <a:solidFill>
              <a:schemeClr val="dk2"/>
            </a:solidFill>
            <a:prstDash val="solid"/>
            <a:round/>
            <a:headEnd len="med" w="med" type="none"/>
            <a:tailEnd len="med" w="med" type="triangle"/>
          </a:ln>
        </p:spPr>
      </p:cxnSp>
      <p:cxnSp>
        <p:nvCxnSpPr>
          <p:cNvPr id="5257" name="Google Shape;5257;p40"/>
          <p:cNvCxnSpPr>
            <a:stCxn id="5247" idx="3"/>
            <a:endCxn id="5249" idx="1"/>
          </p:cNvCxnSpPr>
          <p:nvPr/>
        </p:nvCxnSpPr>
        <p:spPr>
          <a:xfrm flipH="1" rot="10800000">
            <a:off x="4594725" y="3662100"/>
            <a:ext cx="710400" cy="679500"/>
          </a:xfrm>
          <a:prstGeom prst="curvedConnector3">
            <a:avLst>
              <a:gd fmla="val 50004"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62" name="Shape 5262"/>
        <p:cNvGrpSpPr/>
        <p:nvPr/>
      </p:nvGrpSpPr>
      <p:grpSpPr>
        <a:xfrm>
          <a:off x="0" y="0"/>
          <a:ext cx="0" cy="0"/>
          <a:chOff x="0" y="0"/>
          <a:chExt cx="0" cy="0"/>
        </a:xfrm>
      </p:grpSpPr>
      <p:sp>
        <p:nvSpPr>
          <p:cNvPr id="5263" name="Google Shape;5263;p41"/>
          <p:cNvSpPr txBox="1"/>
          <p:nvPr>
            <p:ph type="title"/>
          </p:nvPr>
        </p:nvSpPr>
        <p:spPr>
          <a:xfrm>
            <a:off x="951933" y="495733"/>
            <a:ext cx="107148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Data Processing </a:t>
            </a:r>
            <a:endParaRPr/>
          </a:p>
        </p:txBody>
      </p:sp>
      <p:sp>
        <p:nvSpPr>
          <p:cNvPr id="5264" name="Google Shape;5264;p41"/>
          <p:cNvSpPr txBox="1"/>
          <p:nvPr/>
        </p:nvSpPr>
        <p:spPr>
          <a:xfrm>
            <a:off x="388475" y="1314825"/>
            <a:ext cx="11026500" cy="48411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SzPts val="1700"/>
              <a:buFont typeface="Muli"/>
              <a:buChar char="●"/>
            </a:pPr>
            <a:r>
              <a:rPr lang="en-US" sz="1700">
                <a:latin typeface="Muli"/>
                <a:ea typeface="Muli"/>
                <a:cs typeface="Muli"/>
                <a:sym typeface="Muli"/>
              </a:rPr>
              <a:t>Access to MIT Database : </a:t>
            </a:r>
            <a:r>
              <a:rPr b="1" lang="en-US" sz="1700">
                <a:latin typeface="Muli"/>
                <a:ea typeface="Muli"/>
                <a:cs typeface="Muli"/>
                <a:sym typeface="Muli"/>
              </a:rPr>
              <a:t>2 million</a:t>
            </a:r>
            <a:r>
              <a:rPr lang="en-US" sz="1700">
                <a:latin typeface="Muli"/>
                <a:ea typeface="Muli"/>
                <a:cs typeface="Muli"/>
                <a:sym typeface="Muli"/>
              </a:rPr>
              <a:t> medical reports</a:t>
            </a:r>
            <a:endParaRPr sz="1700">
              <a:latin typeface="Muli"/>
              <a:ea typeface="Muli"/>
              <a:cs typeface="Muli"/>
              <a:sym typeface="Muli"/>
            </a:endParaRPr>
          </a:p>
          <a:p>
            <a:pPr indent="-336550" lvl="0" marL="914400" rtl="0" algn="l">
              <a:lnSpc>
                <a:spcPct val="110000"/>
              </a:lnSpc>
              <a:spcBef>
                <a:spcPts val="0"/>
              </a:spcBef>
              <a:spcAft>
                <a:spcPts val="0"/>
              </a:spcAft>
              <a:buClr>
                <a:srgbClr val="212529"/>
              </a:buClr>
              <a:buSzPts val="1700"/>
              <a:buFont typeface="Muli"/>
              <a:buChar char="-"/>
            </a:pPr>
            <a:r>
              <a:rPr lang="en-US" sz="1700">
                <a:solidFill>
                  <a:srgbClr val="212529"/>
                </a:solidFill>
                <a:latin typeface="Muli"/>
                <a:ea typeface="Muli"/>
                <a:cs typeface="Muli"/>
                <a:sym typeface="Muli"/>
              </a:rPr>
              <a:t>MIMIC-III Clinical Database</a:t>
            </a:r>
            <a:endParaRPr sz="1700">
              <a:latin typeface="Muli"/>
              <a:ea typeface="Muli"/>
              <a:cs typeface="Muli"/>
              <a:sym typeface="Muli"/>
            </a:endParaRPr>
          </a:p>
          <a:p>
            <a:pPr indent="0" lvl="0" marL="0" rtl="0" algn="l">
              <a:spcBef>
                <a:spcPts val="600"/>
              </a:spcBef>
              <a:spcAft>
                <a:spcPts val="0"/>
              </a:spcAft>
              <a:buNone/>
            </a:pPr>
            <a:r>
              <a:t/>
            </a:r>
            <a:endParaRPr sz="1700">
              <a:latin typeface="Muli"/>
              <a:ea typeface="Muli"/>
              <a:cs typeface="Muli"/>
              <a:sym typeface="Muli"/>
            </a:endParaRPr>
          </a:p>
          <a:p>
            <a:pPr indent="-336550" lvl="0" marL="457200" rtl="0" algn="l">
              <a:spcBef>
                <a:spcPts val="0"/>
              </a:spcBef>
              <a:spcAft>
                <a:spcPts val="0"/>
              </a:spcAft>
              <a:buSzPts val="1700"/>
              <a:buFont typeface="Muli"/>
              <a:buChar char="●"/>
            </a:pPr>
            <a:r>
              <a:rPr lang="en-US" sz="1700">
                <a:latin typeface="Muli"/>
                <a:ea typeface="Muli"/>
                <a:cs typeface="Muli"/>
                <a:sym typeface="Muli"/>
              </a:rPr>
              <a:t>Selection of Categories: </a:t>
            </a:r>
            <a:endParaRPr sz="1700">
              <a:latin typeface="Muli"/>
              <a:ea typeface="Muli"/>
              <a:cs typeface="Muli"/>
              <a:sym typeface="Muli"/>
            </a:endParaRPr>
          </a:p>
          <a:p>
            <a:pPr indent="-336550" lvl="0" marL="914400" rtl="0" algn="l">
              <a:spcBef>
                <a:spcPts val="0"/>
              </a:spcBef>
              <a:spcAft>
                <a:spcPts val="0"/>
              </a:spcAft>
              <a:buSzPts val="1700"/>
              <a:buFont typeface="Muli"/>
              <a:buChar char="-"/>
            </a:pPr>
            <a:r>
              <a:rPr lang="en-US" sz="1700">
                <a:latin typeface="Muli"/>
                <a:ea typeface="Muli"/>
                <a:cs typeface="Muli"/>
                <a:sym typeface="Muli"/>
              </a:rPr>
              <a:t>Medicine</a:t>
            </a:r>
            <a:endParaRPr sz="1700">
              <a:latin typeface="Muli"/>
              <a:ea typeface="Muli"/>
              <a:cs typeface="Muli"/>
              <a:sym typeface="Muli"/>
            </a:endParaRPr>
          </a:p>
          <a:p>
            <a:pPr indent="-336550" lvl="0" marL="914400" rtl="0" algn="l">
              <a:spcBef>
                <a:spcPts val="0"/>
              </a:spcBef>
              <a:spcAft>
                <a:spcPts val="0"/>
              </a:spcAft>
              <a:buSzPts val="1700"/>
              <a:buFont typeface="Muli"/>
              <a:buChar char="-"/>
            </a:pPr>
            <a:r>
              <a:rPr lang="en-US" sz="1700">
                <a:latin typeface="Muli"/>
                <a:ea typeface="Muli"/>
                <a:cs typeface="Muli"/>
                <a:sym typeface="Muli"/>
              </a:rPr>
              <a:t>Cardiothoracic</a:t>
            </a:r>
            <a:endParaRPr sz="1700">
              <a:latin typeface="Muli"/>
              <a:ea typeface="Muli"/>
              <a:cs typeface="Muli"/>
              <a:sym typeface="Muli"/>
            </a:endParaRPr>
          </a:p>
          <a:p>
            <a:pPr indent="-336550" lvl="0" marL="914400" rtl="0" algn="l">
              <a:spcBef>
                <a:spcPts val="0"/>
              </a:spcBef>
              <a:spcAft>
                <a:spcPts val="0"/>
              </a:spcAft>
              <a:buSzPts val="1700"/>
              <a:buFont typeface="Muli"/>
              <a:buChar char="-"/>
            </a:pPr>
            <a:r>
              <a:rPr lang="en-US" sz="1700">
                <a:latin typeface="Muli"/>
                <a:ea typeface="Muli"/>
                <a:cs typeface="Muli"/>
                <a:sym typeface="Muli"/>
              </a:rPr>
              <a:t>Surgery</a:t>
            </a:r>
            <a:endParaRPr sz="1700">
              <a:latin typeface="Muli"/>
              <a:ea typeface="Muli"/>
              <a:cs typeface="Muli"/>
              <a:sym typeface="Muli"/>
            </a:endParaRPr>
          </a:p>
          <a:p>
            <a:pPr indent="-336550" lvl="0" marL="914400" rtl="0" algn="l">
              <a:spcBef>
                <a:spcPts val="0"/>
              </a:spcBef>
              <a:spcAft>
                <a:spcPts val="0"/>
              </a:spcAft>
              <a:buSzPts val="1700"/>
              <a:buFont typeface="Muli"/>
              <a:buChar char="-"/>
            </a:pPr>
            <a:r>
              <a:rPr lang="en-US" sz="1700">
                <a:latin typeface="Muli"/>
                <a:ea typeface="Muli"/>
                <a:cs typeface="Muli"/>
                <a:sym typeface="Muli"/>
              </a:rPr>
              <a:t>Neurology/Neurosurgery</a:t>
            </a:r>
            <a:endParaRPr sz="1700">
              <a:latin typeface="Muli"/>
              <a:ea typeface="Muli"/>
              <a:cs typeface="Muli"/>
              <a:sym typeface="Muli"/>
            </a:endParaRPr>
          </a:p>
          <a:p>
            <a:pPr indent="0" lvl="0" marL="0" rtl="0" algn="l">
              <a:spcBef>
                <a:spcPts val="0"/>
              </a:spcBef>
              <a:spcAft>
                <a:spcPts val="0"/>
              </a:spcAft>
              <a:buNone/>
            </a:pPr>
            <a:r>
              <a:t/>
            </a:r>
            <a:endParaRPr sz="1700">
              <a:latin typeface="Muli"/>
              <a:ea typeface="Muli"/>
              <a:cs typeface="Muli"/>
              <a:sym typeface="Muli"/>
            </a:endParaRPr>
          </a:p>
          <a:p>
            <a:pPr indent="0" lvl="0" marL="0" rtl="0" algn="l">
              <a:lnSpc>
                <a:spcPct val="115000"/>
              </a:lnSpc>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None/>
            </a:pPr>
            <a:r>
              <a:t/>
            </a:r>
            <a:endParaRPr sz="1700">
              <a:latin typeface="Muli"/>
              <a:ea typeface="Muli"/>
              <a:cs typeface="Muli"/>
              <a:sym typeface="Muli"/>
            </a:endParaRPr>
          </a:p>
        </p:txBody>
      </p:sp>
      <p:pic>
        <p:nvPicPr>
          <p:cNvPr id="5265" name="Google Shape;5265;p41"/>
          <p:cNvPicPr preferRelativeResize="0"/>
          <p:nvPr/>
        </p:nvPicPr>
        <p:blipFill>
          <a:blip r:embed="rId3">
            <a:alphaModFix/>
          </a:blip>
          <a:stretch>
            <a:fillRect/>
          </a:stretch>
        </p:blipFill>
        <p:spPr>
          <a:xfrm>
            <a:off x="6240475" y="971175"/>
            <a:ext cx="5849625" cy="5336676"/>
          </a:xfrm>
          <a:prstGeom prst="rect">
            <a:avLst/>
          </a:prstGeom>
          <a:noFill/>
          <a:ln>
            <a:noFill/>
          </a:ln>
        </p:spPr>
      </p:pic>
      <p:pic>
        <p:nvPicPr>
          <p:cNvPr id="5266" name="Google Shape;5266;p41"/>
          <p:cNvPicPr preferRelativeResize="0"/>
          <p:nvPr/>
        </p:nvPicPr>
        <p:blipFill rotWithShape="1">
          <a:blip r:embed="rId4">
            <a:alphaModFix/>
          </a:blip>
          <a:srcRect b="0" l="3091" r="0" t="0"/>
          <a:stretch/>
        </p:blipFill>
        <p:spPr>
          <a:xfrm>
            <a:off x="612575" y="3841975"/>
            <a:ext cx="4821923" cy="2465875"/>
          </a:xfrm>
          <a:prstGeom prst="rect">
            <a:avLst/>
          </a:prstGeom>
          <a:noFill/>
          <a:ln>
            <a:noFill/>
          </a:ln>
        </p:spPr>
      </p:pic>
      <p:sp>
        <p:nvSpPr>
          <p:cNvPr id="5267" name="Google Shape;5267;p41"/>
          <p:cNvSpPr/>
          <p:nvPr/>
        </p:nvSpPr>
        <p:spPr>
          <a:xfrm>
            <a:off x="6275275" y="1222375"/>
            <a:ext cx="1550100" cy="175500"/>
          </a:xfrm>
          <a:prstGeom prst="rect">
            <a:avLst/>
          </a:prstGeom>
          <a:noFill/>
          <a:ln cap="flat" cmpd="sng" w="2857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68" name="Google Shape;5268;p41"/>
          <p:cNvCxnSpPr>
            <a:endCxn id="5267" idx="1"/>
          </p:cNvCxnSpPr>
          <p:nvPr/>
        </p:nvCxnSpPr>
        <p:spPr>
          <a:xfrm flipH="1" rot="10800000">
            <a:off x="3895675" y="1310125"/>
            <a:ext cx="2379600" cy="2170800"/>
          </a:xfrm>
          <a:prstGeom prst="bentConnector3">
            <a:avLst>
              <a:gd fmla="val 92121" name="adj1"/>
            </a:avLst>
          </a:prstGeom>
          <a:noFill/>
          <a:ln cap="flat" cmpd="sng" w="28575">
            <a:solidFill>
              <a:srgbClr val="4A86E8"/>
            </a:solidFill>
            <a:prstDash val="solid"/>
            <a:round/>
            <a:headEnd len="med" w="med" type="none"/>
            <a:tailEnd len="med" w="med" type="none"/>
          </a:ln>
        </p:spPr>
      </p:cxnSp>
      <p:sp>
        <p:nvSpPr>
          <p:cNvPr id="5269" name="Google Shape;5269;p41"/>
          <p:cNvSpPr txBox="1"/>
          <p:nvPr/>
        </p:nvSpPr>
        <p:spPr>
          <a:xfrm>
            <a:off x="612575" y="6384150"/>
            <a:ext cx="3509400" cy="2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Muli"/>
                <a:ea typeface="Muli"/>
                <a:cs typeface="Muli"/>
                <a:sym typeface="Muli"/>
              </a:rPr>
              <a:t>* </a:t>
            </a:r>
            <a:r>
              <a:rPr lang="en-US">
                <a:latin typeface="Muli"/>
                <a:ea typeface="Muli"/>
                <a:cs typeface="Muli"/>
                <a:sym typeface="Muli"/>
              </a:rPr>
              <a:t>Based on 20,000 row training set</a:t>
            </a:r>
            <a:endParaRPr>
              <a:latin typeface="Muli"/>
              <a:ea typeface="Muli"/>
              <a:cs typeface="Muli"/>
              <a:sym typeface="Mul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mmunity Medical Center by Slidesgo">
  <a:themeElements>
    <a:clrScheme name="Simple Light">
      <a:dk1>
        <a:srgbClr val="000000"/>
      </a:dk1>
      <a:lt1>
        <a:srgbClr val="FFFFFF"/>
      </a:lt1>
      <a:dk2>
        <a:srgbClr val="434343"/>
      </a:dk2>
      <a:lt2>
        <a:srgbClr val="EEEEEE"/>
      </a:lt2>
      <a:accent1>
        <a:srgbClr val="25CCB0"/>
      </a:accent1>
      <a:accent2>
        <a:srgbClr val="F6BC9F"/>
      </a:accent2>
      <a:accent3>
        <a:srgbClr val="78909C"/>
      </a:accent3>
      <a:accent4>
        <a:srgbClr val="55666E"/>
      </a:accent4>
      <a:accent5>
        <a:srgbClr val="D7916E"/>
      </a:accent5>
      <a:accent6>
        <a:srgbClr val="1AA18A"/>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